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96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</p:sld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169308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2642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743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169308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2642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subTitle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subTitle"/>
          </p:nvPr>
        </p:nvSpPr>
        <p:spPr>
          <a:xfrm>
            <a:off x="743400" y="520560"/>
            <a:ext cx="1810800" cy="4673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169308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2642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body"/>
          </p:nvPr>
        </p:nvSpPr>
        <p:spPr>
          <a:xfrm>
            <a:off x="743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6"/>
          <p:cNvSpPr>
            <a:spLocks noGrp="1"/>
          </p:cNvSpPr>
          <p:nvPr>
            <p:ph type="body"/>
          </p:nvPr>
        </p:nvSpPr>
        <p:spPr>
          <a:xfrm>
            <a:off x="169308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7"/>
          <p:cNvSpPr>
            <a:spLocks noGrp="1"/>
          </p:cNvSpPr>
          <p:nvPr>
            <p:ph type="body"/>
          </p:nvPr>
        </p:nvSpPr>
        <p:spPr>
          <a:xfrm>
            <a:off x="2642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subTitle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ubTitle"/>
          </p:nvPr>
        </p:nvSpPr>
        <p:spPr>
          <a:xfrm>
            <a:off x="743400" y="520560"/>
            <a:ext cx="1810800" cy="4673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5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169308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2642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743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6"/>
          <p:cNvSpPr>
            <a:spLocks noGrp="1"/>
          </p:cNvSpPr>
          <p:nvPr>
            <p:ph type="body"/>
          </p:nvPr>
        </p:nvSpPr>
        <p:spPr>
          <a:xfrm>
            <a:off x="169308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7"/>
          <p:cNvSpPr>
            <a:spLocks noGrp="1"/>
          </p:cNvSpPr>
          <p:nvPr>
            <p:ph type="body"/>
          </p:nvPr>
        </p:nvSpPr>
        <p:spPr>
          <a:xfrm>
            <a:off x="2642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subTitle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subTitle"/>
          </p:nvPr>
        </p:nvSpPr>
        <p:spPr>
          <a:xfrm>
            <a:off x="743400" y="520560"/>
            <a:ext cx="1810800" cy="4673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169308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2642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5"/>
          <p:cNvSpPr>
            <a:spLocks noGrp="1"/>
          </p:cNvSpPr>
          <p:nvPr>
            <p:ph type="body"/>
          </p:nvPr>
        </p:nvSpPr>
        <p:spPr>
          <a:xfrm>
            <a:off x="743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6"/>
          <p:cNvSpPr>
            <a:spLocks noGrp="1"/>
          </p:cNvSpPr>
          <p:nvPr>
            <p:ph type="body"/>
          </p:nvPr>
        </p:nvSpPr>
        <p:spPr>
          <a:xfrm>
            <a:off x="169308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7"/>
          <p:cNvSpPr>
            <a:spLocks noGrp="1"/>
          </p:cNvSpPr>
          <p:nvPr>
            <p:ph type="body"/>
          </p:nvPr>
        </p:nvSpPr>
        <p:spPr>
          <a:xfrm>
            <a:off x="2642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 type="subTitle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subTitle"/>
          </p:nvPr>
        </p:nvSpPr>
        <p:spPr>
          <a:xfrm>
            <a:off x="743400" y="520560"/>
            <a:ext cx="1810800" cy="4673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5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743400" y="520560"/>
            <a:ext cx="1810800" cy="4673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169308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2642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5"/>
          <p:cNvSpPr>
            <a:spLocks noGrp="1"/>
          </p:cNvSpPr>
          <p:nvPr>
            <p:ph type="body"/>
          </p:nvPr>
        </p:nvSpPr>
        <p:spPr>
          <a:xfrm>
            <a:off x="743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6"/>
          <p:cNvSpPr>
            <a:spLocks noGrp="1"/>
          </p:cNvSpPr>
          <p:nvPr>
            <p:ph type="body"/>
          </p:nvPr>
        </p:nvSpPr>
        <p:spPr>
          <a:xfrm>
            <a:off x="169308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7"/>
          <p:cNvSpPr>
            <a:spLocks noGrp="1"/>
          </p:cNvSpPr>
          <p:nvPr>
            <p:ph type="body"/>
          </p:nvPr>
        </p:nvSpPr>
        <p:spPr>
          <a:xfrm>
            <a:off x="2642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 type="subTitle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subTitle"/>
          </p:nvPr>
        </p:nvSpPr>
        <p:spPr>
          <a:xfrm>
            <a:off x="743400" y="520560"/>
            <a:ext cx="1810800" cy="4673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PlaceHolder 4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PlaceHolder 3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PlaceHolder 5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PlaceHolder 3"/>
          <p:cNvSpPr>
            <a:spLocks noGrp="1"/>
          </p:cNvSpPr>
          <p:nvPr>
            <p:ph type="body"/>
          </p:nvPr>
        </p:nvSpPr>
        <p:spPr>
          <a:xfrm>
            <a:off x="169308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PlaceHolder 4"/>
          <p:cNvSpPr>
            <a:spLocks noGrp="1"/>
          </p:cNvSpPr>
          <p:nvPr>
            <p:ph type="body"/>
          </p:nvPr>
        </p:nvSpPr>
        <p:spPr>
          <a:xfrm>
            <a:off x="2642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PlaceHolder 5"/>
          <p:cNvSpPr>
            <a:spLocks noGrp="1"/>
          </p:cNvSpPr>
          <p:nvPr>
            <p:ph type="body"/>
          </p:nvPr>
        </p:nvSpPr>
        <p:spPr>
          <a:xfrm>
            <a:off x="743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PlaceHolder 6"/>
          <p:cNvSpPr>
            <a:spLocks noGrp="1"/>
          </p:cNvSpPr>
          <p:nvPr>
            <p:ph type="body"/>
          </p:nvPr>
        </p:nvSpPr>
        <p:spPr>
          <a:xfrm>
            <a:off x="169308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PlaceHolder 7"/>
          <p:cNvSpPr>
            <a:spLocks noGrp="1"/>
          </p:cNvSpPr>
          <p:nvPr>
            <p:ph type="body"/>
          </p:nvPr>
        </p:nvSpPr>
        <p:spPr>
          <a:xfrm>
            <a:off x="2642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subTitle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subTitle"/>
          </p:nvPr>
        </p:nvSpPr>
        <p:spPr>
          <a:xfrm>
            <a:off x="743400" y="520560"/>
            <a:ext cx="1810800" cy="4673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PlaceHolder 4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PlaceHolder 3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PlaceHolder 5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PlaceHolder 3"/>
          <p:cNvSpPr>
            <a:spLocks noGrp="1"/>
          </p:cNvSpPr>
          <p:nvPr>
            <p:ph type="body"/>
          </p:nvPr>
        </p:nvSpPr>
        <p:spPr>
          <a:xfrm>
            <a:off x="169308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PlaceHolder 4"/>
          <p:cNvSpPr>
            <a:spLocks noGrp="1"/>
          </p:cNvSpPr>
          <p:nvPr>
            <p:ph type="body"/>
          </p:nvPr>
        </p:nvSpPr>
        <p:spPr>
          <a:xfrm>
            <a:off x="2642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PlaceHolder 5"/>
          <p:cNvSpPr>
            <a:spLocks noGrp="1"/>
          </p:cNvSpPr>
          <p:nvPr>
            <p:ph type="body"/>
          </p:nvPr>
        </p:nvSpPr>
        <p:spPr>
          <a:xfrm>
            <a:off x="743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7" name="PlaceHolder 6"/>
          <p:cNvSpPr>
            <a:spLocks noGrp="1"/>
          </p:cNvSpPr>
          <p:nvPr>
            <p:ph type="body"/>
          </p:nvPr>
        </p:nvSpPr>
        <p:spPr>
          <a:xfrm>
            <a:off x="169308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PlaceHolder 7"/>
          <p:cNvSpPr>
            <a:spLocks noGrp="1"/>
          </p:cNvSpPr>
          <p:nvPr>
            <p:ph type="body"/>
          </p:nvPr>
        </p:nvSpPr>
        <p:spPr>
          <a:xfrm>
            <a:off x="2642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PlaceHolder 2"/>
          <p:cNvSpPr>
            <a:spLocks noGrp="1"/>
          </p:cNvSpPr>
          <p:nvPr>
            <p:ph type="subTitle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1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PlaceHolder 1"/>
          <p:cNvSpPr>
            <a:spLocks noGrp="1"/>
          </p:cNvSpPr>
          <p:nvPr>
            <p:ph type="subTitle"/>
          </p:nvPr>
        </p:nvSpPr>
        <p:spPr>
          <a:xfrm>
            <a:off x="743400" y="520560"/>
            <a:ext cx="1810800" cy="4673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7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2481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0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PlaceHolder 4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4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5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7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8" name="PlaceHolder 3"/>
          <p:cNvSpPr>
            <a:spLocks noGrp="1"/>
          </p:cNvSpPr>
          <p:nvPr>
            <p:ph type="body"/>
          </p:nvPr>
        </p:nvSpPr>
        <p:spPr>
          <a:xfrm>
            <a:off x="743400" y="2975760"/>
            <a:ext cx="280764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0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1" name="PlaceHolder 3"/>
          <p:cNvSpPr>
            <a:spLocks noGrp="1"/>
          </p:cNvSpPr>
          <p:nvPr>
            <p:ph type="body"/>
          </p:nvPr>
        </p:nvSpPr>
        <p:spPr>
          <a:xfrm>
            <a:off x="2181960" y="1679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PlaceHolder 4"/>
          <p:cNvSpPr>
            <a:spLocks noGrp="1"/>
          </p:cNvSpPr>
          <p:nvPr>
            <p:ph type="body"/>
          </p:nvPr>
        </p:nvSpPr>
        <p:spPr>
          <a:xfrm>
            <a:off x="74340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3" name="PlaceHolder 5"/>
          <p:cNvSpPr>
            <a:spLocks noGrp="1"/>
          </p:cNvSpPr>
          <p:nvPr>
            <p:ph type="body"/>
          </p:nvPr>
        </p:nvSpPr>
        <p:spPr>
          <a:xfrm>
            <a:off x="2181960" y="2975760"/>
            <a:ext cx="136980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PlaceHolder 2"/>
          <p:cNvSpPr>
            <a:spLocks noGrp="1"/>
          </p:cNvSpPr>
          <p:nvPr>
            <p:ph type="body"/>
          </p:nvPr>
        </p:nvSpPr>
        <p:spPr>
          <a:xfrm>
            <a:off x="743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PlaceHolder 3"/>
          <p:cNvSpPr>
            <a:spLocks noGrp="1"/>
          </p:cNvSpPr>
          <p:nvPr>
            <p:ph type="body"/>
          </p:nvPr>
        </p:nvSpPr>
        <p:spPr>
          <a:xfrm>
            <a:off x="169308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PlaceHolder 4"/>
          <p:cNvSpPr>
            <a:spLocks noGrp="1"/>
          </p:cNvSpPr>
          <p:nvPr>
            <p:ph type="body"/>
          </p:nvPr>
        </p:nvSpPr>
        <p:spPr>
          <a:xfrm>
            <a:off x="2642400" y="1679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5"/>
          <p:cNvSpPr>
            <a:spLocks noGrp="1"/>
          </p:cNvSpPr>
          <p:nvPr>
            <p:ph type="body"/>
          </p:nvPr>
        </p:nvSpPr>
        <p:spPr>
          <a:xfrm>
            <a:off x="743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PlaceHolder 6"/>
          <p:cNvSpPr>
            <a:spLocks noGrp="1"/>
          </p:cNvSpPr>
          <p:nvPr>
            <p:ph type="body"/>
          </p:nvPr>
        </p:nvSpPr>
        <p:spPr>
          <a:xfrm>
            <a:off x="169308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PlaceHolder 7"/>
          <p:cNvSpPr>
            <a:spLocks noGrp="1"/>
          </p:cNvSpPr>
          <p:nvPr>
            <p:ph type="body"/>
          </p:nvPr>
        </p:nvSpPr>
        <p:spPr>
          <a:xfrm>
            <a:off x="2642400" y="2975760"/>
            <a:ext cx="903960" cy="11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e6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05680" y="1214280"/>
            <a:ext cx="2854080" cy="2052360"/>
          </a:xfrm>
          <a:prstGeom prst="rect">
            <a:avLst/>
          </a:prstGeom>
        </p:spPr>
        <p:txBody>
          <a:bodyPr tIns="91440" bIns="91440">
            <a:noAutofit/>
          </a:bodyPr>
          <a:p>
            <a:r>
              <a:rPr b="0" lang="pl-PL" sz="52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805680" y="2575080"/>
            <a:ext cx="3346920" cy="573480"/>
          </a:xfrm>
          <a:prstGeom prst="rect">
            <a:avLst/>
          </a:prstGeom>
        </p:spPr>
        <p:txBody>
          <a:bodyPr tIns="91440" bIns="91440">
            <a:noAutofit/>
          </a:bodyPr>
          <a:p>
            <a:r>
              <a:rPr b="0" lang="pl-PL" sz="30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4143240" y="0"/>
            <a:ext cx="5000760" cy="4610520"/>
          </a:xfrm>
          <a:custGeom>
            <a:avLst/>
            <a:gdLst/>
            <a:ahLst/>
            <a:rect l="l" t="t" r="r" b="b"/>
            <a:pathLst>
              <a:path w="227272" h="209532">
                <a:moveTo>
                  <a:pt x="76464" y="0"/>
                </a:moveTo>
                <a:cubicBezTo>
                  <a:pt x="16774" y="52437"/>
                  <a:pt x="1" y="131312"/>
                  <a:pt x="39210" y="177376"/>
                </a:cubicBezTo>
                <a:cubicBezTo>
                  <a:pt x="57561" y="198930"/>
                  <a:pt x="84958" y="209532"/>
                  <a:pt x="115199" y="209532"/>
                </a:cubicBezTo>
                <a:cubicBezTo>
                  <a:pt x="150420" y="209532"/>
                  <a:pt x="189498" y="195150"/>
                  <a:pt x="222630" y="166944"/>
                </a:cubicBezTo>
                <a:cubicBezTo>
                  <a:pt x="224206" y="165606"/>
                  <a:pt x="225754" y="164243"/>
                  <a:pt x="227272" y="162860"/>
                </a:cubicBezTo>
                <a:lnTo>
                  <a:pt x="227272" y="0"/>
                </a:lnTo>
                <a:close/>
              </a:path>
            </a:pathLst>
          </a:custGeom>
          <a:solidFill>
            <a:srgbClr val="92ccc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8011800" y="526320"/>
            <a:ext cx="1131840" cy="502920"/>
          </a:xfrm>
          <a:custGeom>
            <a:avLst/>
            <a:gdLst/>
            <a:ahLst/>
            <a:rect l="l" t="t" r="r" b="b"/>
            <a:pathLst>
              <a:path w="26116" h="11604">
                <a:moveTo>
                  <a:pt x="26114" y="1"/>
                </a:moveTo>
                <a:cubicBezTo>
                  <a:pt x="26024" y="35"/>
                  <a:pt x="25934" y="69"/>
                  <a:pt x="25846" y="106"/>
                </a:cubicBezTo>
                <a:cubicBezTo>
                  <a:pt x="23796" y="975"/>
                  <a:pt x="22125" y="2534"/>
                  <a:pt x="20593" y="4151"/>
                </a:cubicBezTo>
                <a:cubicBezTo>
                  <a:pt x="19258" y="5557"/>
                  <a:pt x="17942" y="7068"/>
                  <a:pt x="16193" y="7904"/>
                </a:cubicBezTo>
                <a:cubicBezTo>
                  <a:pt x="14949" y="8498"/>
                  <a:pt x="13433" y="8612"/>
                  <a:pt x="11901" y="8612"/>
                </a:cubicBezTo>
                <a:cubicBezTo>
                  <a:pt x="10945" y="8612"/>
                  <a:pt x="9982" y="8568"/>
                  <a:pt x="9075" y="8568"/>
                </a:cubicBezTo>
                <a:cubicBezTo>
                  <a:pt x="8602" y="8568"/>
                  <a:pt x="8145" y="8580"/>
                  <a:pt x="7711" y="8617"/>
                </a:cubicBezTo>
                <a:cubicBezTo>
                  <a:pt x="5301" y="8818"/>
                  <a:pt x="0" y="11604"/>
                  <a:pt x="4749" y="11604"/>
                </a:cubicBezTo>
                <a:cubicBezTo>
                  <a:pt x="4905" y="11604"/>
                  <a:pt x="5073" y="11600"/>
                  <a:pt x="5252" y="11594"/>
                </a:cubicBezTo>
                <a:cubicBezTo>
                  <a:pt x="11785" y="11365"/>
                  <a:pt x="18328" y="11308"/>
                  <a:pt x="24871" y="11308"/>
                </a:cubicBezTo>
                <a:cubicBezTo>
                  <a:pt x="25286" y="11308"/>
                  <a:pt x="25701" y="11308"/>
                  <a:pt x="26116" y="11309"/>
                </a:cubicBezTo>
                <a:lnTo>
                  <a:pt x="26114" y="1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5794920" y="356400"/>
            <a:ext cx="1349280" cy="430920"/>
          </a:xfrm>
          <a:custGeom>
            <a:avLst/>
            <a:gdLst/>
            <a:ahLst/>
            <a:rect l="l" t="t" r="r" b="b"/>
            <a:pathLst>
              <a:path w="53987" h="17256">
                <a:moveTo>
                  <a:pt x="53987" y="17254"/>
                </a:moveTo>
                <a:cubicBezTo>
                  <a:pt x="53987" y="14789"/>
                  <a:pt x="49298" y="15667"/>
                  <a:pt x="46887" y="15710"/>
                </a:cubicBezTo>
                <a:cubicBezTo>
                  <a:pt x="45955" y="15727"/>
                  <a:pt x="44824" y="15690"/>
                  <a:pt x="44365" y="14618"/>
                </a:cubicBezTo>
                <a:cubicBezTo>
                  <a:pt x="43921" y="13574"/>
                  <a:pt x="44440" y="12273"/>
                  <a:pt x="44345" y="11083"/>
                </a:cubicBezTo>
                <a:cubicBezTo>
                  <a:pt x="44157" y="8690"/>
                  <a:pt x="41747" y="7910"/>
                  <a:pt x="39965" y="8385"/>
                </a:cubicBezTo>
                <a:cubicBezTo>
                  <a:pt x="38181" y="8861"/>
                  <a:pt x="36303" y="9955"/>
                  <a:pt x="34628" y="9014"/>
                </a:cubicBezTo>
                <a:cubicBezTo>
                  <a:pt x="32387" y="7754"/>
                  <a:pt x="32489" y="5423"/>
                  <a:pt x="30876" y="3008"/>
                </a:cubicBezTo>
                <a:cubicBezTo>
                  <a:pt x="29240" y="556"/>
                  <a:pt x="26383" y="1"/>
                  <a:pt x="24031" y="1018"/>
                </a:cubicBezTo>
                <a:cubicBezTo>
                  <a:pt x="21680" y="2034"/>
                  <a:pt x="19775" y="4364"/>
                  <a:pt x="18244" y="6933"/>
                </a:cubicBezTo>
                <a:cubicBezTo>
                  <a:pt x="16733" y="9466"/>
                  <a:pt x="15879" y="13939"/>
                  <a:pt x="11870" y="15180"/>
                </a:cubicBezTo>
                <a:cubicBezTo>
                  <a:pt x="9448" y="15930"/>
                  <a:pt x="7133" y="13167"/>
                  <a:pt x="4738" y="13417"/>
                </a:cubicBezTo>
                <a:cubicBezTo>
                  <a:pt x="2632" y="13637"/>
                  <a:pt x="1" y="14789"/>
                  <a:pt x="631" y="17256"/>
                </a:cubicBezTo>
                <a:close/>
              </a:path>
            </a:pathLst>
          </a:custGeom>
          <a:noFill/>
          <a:ln w="1117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3660120" y="4260960"/>
            <a:ext cx="1767960" cy="356400"/>
          </a:xfrm>
          <a:custGeom>
            <a:avLst/>
            <a:gdLst/>
            <a:ahLst/>
            <a:rect l="l" t="t" r="r" b="b"/>
            <a:pathLst>
              <a:path w="70729" h="14269">
                <a:moveTo>
                  <a:pt x="53812" y="1"/>
                </a:moveTo>
                <a:cubicBezTo>
                  <a:pt x="53142" y="1"/>
                  <a:pt x="52469" y="113"/>
                  <a:pt x="51841" y="335"/>
                </a:cubicBezTo>
                <a:cubicBezTo>
                  <a:pt x="49840" y="1044"/>
                  <a:pt x="48319" y="2652"/>
                  <a:pt x="46702" y="4029"/>
                </a:cubicBezTo>
                <a:cubicBezTo>
                  <a:pt x="45239" y="5276"/>
                  <a:pt x="43464" y="6414"/>
                  <a:pt x="41580" y="6414"/>
                </a:cubicBezTo>
                <a:cubicBezTo>
                  <a:pt x="41382" y="6414"/>
                  <a:pt x="41184" y="6401"/>
                  <a:pt x="40984" y="6375"/>
                </a:cubicBezTo>
                <a:cubicBezTo>
                  <a:pt x="39436" y="6172"/>
                  <a:pt x="38101" y="5174"/>
                  <a:pt x="36583" y="4807"/>
                </a:cubicBezTo>
                <a:cubicBezTo>
                  <a:pt x="36125" y="4696"/>
                  <a:pt x="35668" y="4645"/>
                  <a:pt x="35213" y="4645"/>
                </a:cubicBezTo>
                <a:cubicBezTo>
                  <a:pt x="32655" y="4645"/>
                  <a:pt x="30174" y="6268"/>
                  <a:pt x="28218" y="8050"/>
                </a:cubicBezTo>
                <a:cubicBezTo>
                  <a:pt x="25914" y="10150"/>
                  <a:pt x="23765" y="11252"/>
                  <a:pt x="20796" y="12200"/>
                </a:cubicBezTo>
                <a:cubicBezTo>
                  <a:pt x="19724" y="12542"/>
                  <a:pt x="17640" y="12992"/>
                  <a:pt x="15172" y="12992"/>
                </a:cubicBezTo>
                <a:cubicBezTo>
                  <a:pt x="13949" y="12992"/>
                  <a:pt x="12632" y="12881"/>
                  <a:pt x="11297" y="12593"/>
                </a:cubicBezTo>
                <a:cubicBezTo>
                  <a:pt x="9372" y="12178"/>
                  <a:pt x="8222" y="11014"/>
                  <a:pt x="6201" y="11014"/>
                </a:cubicBezTo>
                <a:cubicBezTo>
                  <a:pt x="3262" y="11014"/>
                  <a:pt x="1513" y="12755"/>
                  <a:pt x="0" y="14267"/>
                </a:cubicBezTo>
                <a:lnTo>
                  <a:pt x="69129" y="14268"/>
                </a:lnTo>
                <a:cubicBezTo>
                  <a:pt x="70729" y="14268"/>
                  <a:pt x="68266" y="11764"/>
                  <a:pt x="65708" y="11764"/>
                </a:cubicBezTo>
                <a:cubicBezTo>
                  <a:pt x="65403" y="11764"/>
                  <a:pt x="65097" y="11799"/>
                  <a:pt x="64796" y="11879"/>
                </a:cubicBezTo>
                <a:cubicBezTo>
                  <a:pt x="64485" y="11961"/>
                  <a:pt x="64037" y="12001"/>
                  <a:pt x="63563" y="12001"/>
                </a:cubicBezTo>
                <a:cubicBezTo>
                  <a:pt x="62846" y="12001"/>
                  <a:pt x="62068" y="11910"/>
                  <a:pt x="61615" y="11736"/>
                </a:cubicBezTo>
                <a:cubicBezTo>
                  <a:pt x="59849" y="11061"/>
                  <a:pt x="59847" y="8787"/>
                  <a:pt x="59477" y="6933"/>
                </a:cubicBezTo>
                <a:cubicBezTo>
                  <a:pt x="59106" y="5078"/>
                  <a:pt x="58910" y="3059"/>
                  <a:pt x="57672" y="1629"/>
                </a:cubicBezTo>
                <a:cubicBezTo>
                  <a:pt x="56723" y="534"/>
                  <a:pt x="55273" y="1"/>
                  <a:pt x="53812" y="1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5958720" y="915120"/>
            <a:ext cx="51120" cy="50760"/>
          </a:xfrm>
          <a:custGeom>
            <a:avLst/>
            <a:gdLst/>
            <a:ahLst/>
            <a:rect l="l" t="t" r="r" b="b"/>
            <a:pathLst>
              <a:path w="2052" h="2051">
                <a:moveTo>
                  <a:pt x="2052" y="987"/>
                </a:moveTo>
                <a:cubicBezTo>
                  <a:pt x="2052" y="1387"/>
                  <a:pt x="1812" y="1747"/>
                  <a:pt x="1443" y="1900"/>
                </a:cubicBezTo>
                <a:cubicBezTo>
                  <a:pt x="1073" y="2051"/>
                  <a:pt x="649" y="1967"/>
                  <a:pt x="368" y="1685"/>
                </a:cubicBezTo>
                <a:cubicBezTo>
                  <a:pt x="85" y="1403"/>
                  <a:pt x="1" y="978"/>
                  <a:pt x="154" y="610"/>
                </a:cubicBezTo>
                <a:cubicBezTo>
                  <a:pt x="306" y="240"/>
                  <a:pt x="666" y="0"/>
                  <a:pt x="1065" y="0"/>
                </a:cubicBezTo>
                <a:cubicBezTo>
                  <a:pt x="1610" y="0"/>
                  <a:pt x="2052" y="441"/>
                  <a:pt x="2052" y="987"/>
                </a:cubicBezTo>
                <a:close/>
              </a:path>
            </a:pathLst>
          </a:custGeom>
          <a:noFill/>
          <a:ln w="1117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3011760" y="453240"/>
            <a:ext cx="475920" cy="360"/>
          </a:xfrm>
          <a:custGeom>
            <a:avLst/>
            <a:gdLst/>
            <a:ahLst/>
            <a:rect l="l" t="t" r="r" b="b"/>
            <a:pathLst>
              <a:path w="19047" h="1">
                <a:moveTo>
                  <a:pt x="1" y="0"/>
                </a:moveTo>
                <a:lnTo>
                  <a:pt x="19047" y="0"/>
                </a:lnTo>
              </a:path>
            </a:pathLst>
          </a:custGeom>
          <a:noFill/>
          <a:ln w="16775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3601440" y="453240"/>
            <a:ext cx="188640" cy="360"/>
          </a:xfrm>
          <a:custGeom>
            <a:avLst/>
            <a:gdLst/>
            <a:ahLst/>
            <a:rect l="l" t="t" r="r" b="b"/>
            <a:pathLst>
              <a:path w="7559" h="1">
                <a:moveTo>
                  <a:pt x="1" y="0"/>
                </a:moveTo>
                <a:lnTo>
                  <a:pt x="7559" y="0"/>
                </a:lnTo>
              </a:path>
            </a:pathLst>
          </a:custGeom>
          <a:noFill/>
          <a:ln w="16775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5024160" y="4761000"/>
            <a:ext cx="188640" cy="360"/>
          </a:xfrm>
          <a:custGeom>
            <a:avLst/>
            <a:gdLst/>
            <a:ahLst/>
            <a:rect l="l" t="t" r="r" b="b"/>
            <a:pathLst>
              <a:path w="7560" h="1">
                <a:moveTo>
                  <a:pt x="0" y="0"/>
                </a:moveTo>
                <a:lnTo>
                  <a:pt x="7559" y="0"/>
                </a:lnTo>
              </a:path>
            </a:pathLst>
          </a:custGeom>
          <a:solidFill>
            <a:schemeClr val="accent2"/>
          </a:solidFill>
          <a:ln w="16775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0" name="Group 11"/>
          <p:cNvGrpSpPr/>
          <p:nvPr/>
        </p:nvGrpSpPr>
        <p:grpSpPr>
          <a:xfrm>
            <a:off x="3045960" y="601200"/>
            <a:ext cx="68760" cy="68400"/>
            <a:chOff x="3045960" y="601200"/>
            <a:chExt cx="68760" cy="68400"/>
          </a:xfrm>
        </p:grpSpPr>
        <p:sp>
          <p:nvSpPr>
            <p:cNvPr id="11" name="CustomShape 12"/>
            <p:cNvSpPr/>
            <p:nvPr/>
          </p:nvSpPr>
          <p:spPr>
            <a:xfrm>
              <a:off x="3080520" y="601200"/>
              <a:ext cx="360" cy="6840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chemeClr val="accent2"/>
            </a:solidFill>
            <a:ln w="111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3045960" y="635760"/>
              <a:ext cx="6876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2"/>
            </a:solidFill>
            <a:ln w="111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e6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743400" y="1204200"/>
            <a:ext cx="7376760" cy="3220560"/>
          </a:xfrm>
          <a:prstGeom prst="rect">
            <a:avLst/>
          </a:prstGeom>
        </p:spPr>
        <p:txBody>
          <a:bodyPr tIns="91440" bIns="9144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2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2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2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2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2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2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2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8309880" y="794160"/>
            <a:ext cx="879480" cy="390600"/>
          </a:xfrm>
          <a:custGeom>
            <a:avLst/>
            <a:gdLst/>
            <a:ahLst/>
            <a:rect l="l" t="t" r="r" b="b"/>
            <a:pathLst>
              <a:path w="26116" h="11604">
                <a:moveTo>
                  <a:pt x="26114" y="1"/>
                </a:moveTo>
                <a:cubicBezTo>
                  <a:pt x="26024" y="35"/>
                  <a:pt x="25934" y="69"/>
                  <a:pt x="25846" y="106"/>
                </a:cubicBezTo>
                <a:cubicBezTo>
                  <a:pt x="23796" y="975"/>
                  <a:pt x="22125" y="2534"/>
                  <a:pt x="20593" y="4151"/>
                </a:cubicBezTo>
                <a:cubicBezTo>
                  <a:pt x="19258" y="5557"/>
                  <a:pt x="17942" y="7068"/>
                  <a:pt x="16193" y="7904"/>
                </a:cubicBezTo>
                <a:cubicBezTo>
                  <a:pt x="14949" y="8498"/>
                  <a:pt x="13433" y="8612"/>
                  <a:pt x="11901" y="8612"/>
                </a:cubicBezTo>
                <a:cubicBezTo>
                  <a:pt x="10945" y="8612"/>
                  <a:pt x="9982" y="8568"/>
                  <a:pt x="9075" y="8568"/>
                </a:cubicBezTo>
                <a:cubicBezTo>
                  <a:pt x="8602" y="8568"/>
                  <a:pt x="8145" y="8580"/>
                  <a:pt x="7711" y="8617"/>
                </a:cubicBezTo>
                <a:cubicBezTo>
                  <a:pt x="5301" y="8818"/>
                  <a:pt x="0" y="11604"/>
                  <a:pt x="4749" y="11604"/>
                </a:cubicBezTo>
                <a:cubicBezTo>
                  <a:pt x="4905" y="11604"/>
                  <a:pt x="5073" y="11600"/>
                  <a:pt x="5252" y="11594"/>
                </a:cubicBezTo>
                <a:cubicBezTo>
                  <a:pt x="11785" y="11365"/>
                  <a:pt x="18328" y="11308"/>
                  <a:pt x="24871" y="11308"/>
                </a:cubicBezTo>
                <a:cubicBezTo>
                  <a:pt x="25286" y="11308"/>
                  <a:pt x="25701" y="11308"/>
                  <a:pt x="26116" y="11309"/>
                </a:cubicBezTo>
                <a:lnTo>
                  <a:pt x="26114" y="1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3"/>
          <p:cNvSpPr/>
          <p:nvPr/>
        </p:nvSpPr>
        <p:spPr>
          <a:xfrm>
            <a:off x="7951680" y="91800"/>
            <a:ext cx="1818360" cy="581040"/>
          </a:xfrm>
          <a:custGeom>
            <a:avLst/>
            <a:gdLst/>
            <a:ahLst/>
            <a:rect l="l" t="t" r="r" b="b"/>
            <a:pathLst>
              <a:path w="53987" h="17256">
                <a:moveTo>
                  <a:pt x="53987" y="17254"/>
                </a:moveTo>
                <a:cubicBezTo>
                  <a:pt x="53987" y="14789"/>
                  <a:pt x="49298" y="15667"/>
                  <a:pt x="46887" y="15710"/>
                </a:cubicBezTo>
                <a:cubicBezTo>
                  <a:pt x="45955" y="15727"/>
                  <a:pt x="44824" y="15690"/>
                  <a:pt x="44365" y="14618"/>
                </a:cubicBezTo>
                <a:cubicBezTo>
                  <a:pt x="43921" y="13574"/>
                  <a:pt x="44440" y="12273"/>
                  <a:pt x="44345" y="11083"/>
                </a:cubicBezTo>
                <a:cubicBezTo>
                  <a:pt x="44157" y="8690"/>
                  <a:pt x="41747" y="7910"/>
                  <a:pt x="39965" y="8385"/>
                </a:cubicBezTo>
                <a:cubicBezTo>
                  <a:pt x="38181" y="8861"/>
                  <a:pt x="36303" y="9955"/>
                  <a:pt x="34628" y="9014"/>
                </a:cubicBezTo>
                <a:cubicBezTo>
                  <a:pt x="32387" y="7754"/>
                  <a:pt x="32489" y="5423"/>
                  <a:pt x="30876" y="3008"/>
                </a:cubicBezTo>
                <a:cubicBezTo>
                  <a:pt x="29240" y="556"/>
                  <a:pt x="26383" y="1"/>
                  <a:pt x="24031" y="1018"/>
                </a:cubicBezTo>
                <a:cubicBezTo>
                  <a:pt x="21680" y="2034"/>
                  <a:pt x="19775" y="4364"/>
                  <a:pt x="18244" y="6933"/>
                </a:cubicBezTo>
                <a:cubicBezTo>
                  <a:pt x="16733" y="9466"/>
                  <a:pt x="15879" y="13939"/>
                  <a:pt x="11870" y="15180"/>
                </a:cubicBezTo>
                <a:cubicBezTo>
                  <a:pt x="9448" y="15930"/>
                  <a:pt x="7133" y="13167"/>
                  <a:pt x="4738" y="13417"/>
                </a:cubicBezTo>
                <a:cubicBezTo>
                  <a:pt x="2632" y="13637"/>
                  <a:pt x="1" y="14789"/>
                  <a:pt x="631" y="17256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4"/>
          <p:cNvSpPr/>
          <p:nvPr/>
        </p:nvSpPr>
        <p:spPr>
          <a:xfrm>
            <a:off x="2975040" y="268560"/>
            <a:ext cx="641160" cy="360"/>
          </a:xfrm>
          <a:custGeom>
            <a:avLst/>
            <a:gdLst/>
            <a:ahLst/>
            <a:rect l="l" t="t" r="r" b="b"/>
            <a:pathLst>
              <a:path w="19047" h="1">
                <a:moveTo>
                  <a:pt x="1" y="0"/>
                </a:moveTo>
                <a:lnTo>
                  <a:pt x="19047" y="0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5"/>
          <p:cNvSpPr/>
          <p:nvPr/>
        </p:nvSpPr>
        <p:spPr>
          <a:xfrm>
            <a:off x="3282120" y="366480"/>
            <a:ext cx="254160" cy="360"/>
          </a:xfrm>
          <a:custGeom>
            <a:avLst/>
            <a:gdLst/>
            <a:ahLst/>
            <a:rect l="l" t="t" r="r" b="b"/>
            <a:pathLst>
              <a:path w="7559" h="1">
                <a:moveTo>
                  <a:pt x="1" y="0"/>
                </a:moveTo>
                <a:lnTo>
                  <a:pt x="7559" y="0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6"/>
          <p:cNvSpPr/>
          <p:nvPr/>
        </p:nvSpPr>
        <p:spPr>
          <a:xfrm>
            <a:off x="8512920" y="2533680"/>
            <a:ext cx="473760" cy="360"/>
          </a:xfrm>
          <a:custGeom>
            <a:avLst/>
            <a:gdLst/>
            <a:ahLst/>
            <a:rect l="l" t="t" r="r" b="b"/>
            <a:pathLst>
              <a:path w="14071" h="1">
                <a:moveTo>
                  <a:pt x="1" y="1"/>
                </a:moveTo>
                <a:lnTo>
                  <a:pt x="14071" y="1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56" name="Group 7"/>
          <p:cNvGrpSpPr/>
          <p:nvPr/>
        </p:nvGrpSpPr>
        <p:grpSpPr>
          <a:xfrm>
            <a:off x="8940600" y="2986920"/>
            <a:ext cx="92520" cy="92520"/>
            <a:chOff x="8940600" y="2986920"/>
            <a:chExt cx="92520" cy="92520"/>
          </a:xfrm>
        </p:grpSpPr>
        <p:sp>
          <p:nvSpPr>
            <p:cNvPr id="57" name="CustomShape 8"/>
            <p:cNvSpPr/>
            <p:nvPr/>
          </p:nvSpPr>
          <p:spPr>
            <a:xfrm>
              <a:off x="8987040" y="298692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7">
                  <a:moveTo>
                    <a:pt x="1" y="0"/>
                  </a:moveTo>
                  <a:lnTo>
                    <a:pt x="1" y="2757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9"/>
            <p:cNvSpPr/>
            <p:nvPr/>
          </p:nvSpPr>
          <p:spPr>
            <a:xfrm>
              <a:off x="8940600" y="3033360"/>
              <a:ext cx="92520" cy="360"/>
            </a:xfrm>
            <a:custGeom>
              <a:avLst/>
              <a:gdLst/>
              <a:ahLst/>
              <a:rect l="l" t="t" r="r" b="b"/>
              <a:pathLst>
                <a:path w="2757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59" name="Group 10"/>
          <p:cNvGrpSpPr/>
          <p:nvPr/>
        </p:nvGrpSpPr>
        <p:grpSpPr>
          <a:xfrm>
            <a:off x="324360" y="1328760"/>
            <a:ext cx="92520" cy="92520"/>
            <a:chOff x="324360" y="1328760"/>
            <a:chExt cx="92520" cy="92520"/>
          </a:xfrm>
        </p:grpSpPr>
        <p:sp>
          <p:nvSpPr>
            <p:cNvPr id="60" name="CustomShape 11"/>
            <p:cNvSpPr/>
            <p:nvPr/>
          </p:nvSpPr>
          <p:spPr>
            <a:xfrm>
              <a:off x="370800" y="132876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12"/>
            <p:cNvSpPr/>
            <p:nvPr/>
          </p:nvSpPr>
          <p:spPr>
            <a:xfrm>
              <a:off x="324360" y="1374840"/>
              <a:ext cx="9252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2" name="PlaceHolder 13"/>
          <p:cNvSpPr>
            <a:spLocks noGrp="1"/>
          </p:cNvSpPr>
          <p:nvPr>
            <p:ph type="title"/>
          </p:nvPr>
        </p:nvSpPr>
        <p:spPr>
          <a:xfrm>
            <a:off x="743400" y="520560"/>
            <a:ext cx="5094000" cy="682920"/>
          </a:xfrm>
          <a:prstGeom prst="rect">
            <a:avLst/>
          </a:prstGeom>
        </p:spPr>
        <p:txBody>
          <a:bodyPr tIns="91440" bIns="91440">
            <a:noAutofit/>
          </a:bodyPr>
          <a:p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e6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5748120" y="402480"/>
            <a:ext cx="2382480" cy="480240"/>
          </a:xfrm>
          <a:custGeom>
            <a:avLst/>
            <a:gdLst/>
            <a:ahLst/>
            <a:rect l="l" t="t" r="r" b="b"/>
            <a:pathLst>
              <a:path w="70729" h="14269">
                <a:moveTo>
                  <a:pt x="53812" y="1"/>
                </a:moveTo>
                <a:cubicBezTo>
                  <a:pt x="53142" y="1"/>
                  <a:pt x="52469" y="113"/>
                  <a:pt x="51841" y="335"/>
                </a:cubicBezTo>
                <a:cubicBezTo>
                  <a:pt x="49840" y="1044"/>
                  <a:pt x="48319" y="2652"/>
                  <a:pt x="46702" y="4029"/>
                </a:cubicBezTo>
                <a:cubicBezTo>
                  <a:pt x="45239" y="5276"/>
                  <a:pt x="43464" y="6414"/>
                  <a:pt x="41580" y="6414"/>
                </a:cubicBezTo>
                <a:cubicBezTo>
                  <a:pt x="41382" y="6414"/>
                  <a:pt x="41184" y="6401"/>
                  <a:pt x="40984" y="6375"/>
                </a:cubicBezTo>
                <a:cubicBezTo>
                  <a:pt x="39436" y="6172"/>
                  <a:pt x="38101" y="5174"/>
                  <a:pt x="36583" y="4807"/>
                </a:cubicBezTo>
                <a:cubicBezTo>
                  <a:pt x="36125" y="4696"/>
                  <a:pt x="35668" y="4645"/>
                  <a:pt x="35213" y="4645"/>
                </a:cubicBezTo>
                <a:cubicBezTo>
                  <a:pt x="32655" y="4645"/>
                  <a:pt x="30174" y="6268"/>
                  <a:pt x="28218" y="8050"/>
                </a:cubicBezTo>
                <a:cubicBezTo>
                  <a:pt x="25914" y="10150"/>
                  <a:pt x="23765" y="11252"/>
                  <a:pt x="20796" y="12200"/>
                </a:cubicBezTo>
                <a:cubicBezTo>
                  <a:pt x="19724" y="12542"/>
                  <a:pt x="17640" y="12992"/>
                  <a:pt x="15172" y="12992"/>
                </a:cubicBezTo>
                <a:cubicBezTo>
                  <a:pt x="13949" y="12992"/>
                  <a:pt x="12632" y="12881"/>
                  <a:pt x="11297" y="12593"/>
                </a:cubicBezTo>
                <a:cubicBezTo>
                  <a:pt x="9372" y="12178"/>
                  <a:pt x="8222" y="11014"/>
                  <a:pt x="6201" y="11014"/>
                </a:cubicBezTo>
                <a:cubicBezTo>
                  <a:pt x="3262" y="11014"/>
                  <a:pt x="1513" y="12755"/>
                  <a:pt x="0" y="14267"/>
                </a:cubicBezTo>
                <a:lnTo>
                  <a:pt x="69129" y="14268"/>
                </a:lnTo>
                <a:cubicBezTo>
                  <a:pt x="70729" y="14268"/>
                  <a:pt x="68266" y="11764"/>
                  <a:pt x="65708" y="11764"/>
                </a:cubicBezTo>
                <a:cubicBezTo>
                  <a:pt x="65403" y="11764"/>
                  <a:pt x="65097" y="11799"/>
                  <a:pt x="64796" y="11879"/>
                </a:cubicBezTo>
                <a:cubicBezTo>
                  <a:pt x="64485" y="11961"/>
                  <a:pt x="64037" y="12001"/>
                  <a:pt x="63563" y="12001"/>
                </a:cubicBezTo>
                <a:cubicBezTo>
                  <a:pt x="62846" y="12001"/>
                  <a:pt x="62068" y="11910"/>
                  <a:pt x="61615" y="11736"/>
                </a:cubicBezTo>
                <a:cubicBezTo>
                  <a:pt x="59849" y="11061"/>
                  <a:pt x="59847" y="8787"/>
                  <a:pt x="59477" y="6933"/>
                </a:cubicBezTo>
                <a:cubicBezTo>
                  <a:pt x="59106" y="5078"/>
                  <a:pt x="58910" y="3059"/>
                  <a:pt x="57672" y="1629"/>
                </a:cubicBezTo>
                <a:cubicBezTo>
                  <a:pt x="56723" y="534"/>
                  <a:pt x="55273" y="1"/>
                  <a:pt x="53812" y="1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00" name="Group 2"/>
          <p:cNvGrpSpPr/>
          <p:nvPr/>
        </p:nvGrpSpPr>
        <p:grpSpPr>
          <a:xfrm>
            <a:off x="4527000" y="-33840"/>
            <a:ext cx="6398280" cy="6253920"/>
            <a:chOff x="4527000" y="-33840"/>
            <a:chExt cx="6398280" cy="6253920"/>
          </a:xfrm>
        </p:grpSpPr>
        <p:sp>
          <p:nvSpPr>
            <p:cNvPr id="101" name="CustomShape 3"/>
            <p:cNvSpPr/>
            <p:nvPr/>
          </p:nvSpPr>
          <p:spPr>
            <a:xfrm rot="19476000">
              <a:off x="5593320" y="1783440"/>
              <a:ext cx="1570320" cy="1237320"/>
            </a:xfrm>
            <a:custGeom>
              <a:avLst/>
              <a:gdLst/>
              <a:ahLst/>
              <a:rect l="l" t="t" r="r" b="b"/>
              <a:pathLst>
                <a:path w="10238" h="8066">
                  <a:moveTo>
                    <a:pt x="5570" y="0"/>
                  </a:moveTo>
                  <a:cubicBezTo>
                    <a:pt x="4215" y="0"/>
                    <a:pt x="2810" y="534"/>
                    <a:pt x="1825" y="1409"/>
                  </a:cubicBezTo>
                  <a:cubicBezTo>
                    <a:pt x="568" y="2523"/>
                    <a:pt x="0" y="4184"/>
                    <a:pt x="1082" y="6030"/>
                  </a:cubicBezTo>
                  <a:cubicBezTo>
                    <a:pt x="1846" y="7319"/>
                    <a:pt x="3352" y="8066"/>
                    <a:pt x="4858" y="8066"/>
                  </a:cubicBezTo>
                  <a:cubicBezTo>
                    <a:pt x="5075" y="8066"/>
                    <a:pt x="5292" y="8050"/>
                    <a:pt x="5507" y="8018"/>
                  </a:cubicBezTo>
                  <a:cubicBezTo>
                    <a:pt x="7200" y="7767"/>
                    <a:pt x="8686" y="6609"/>
                    <a:pt x="9538" y="5123"/>
                  </a:cubicBezTo>
                  <a:cubicBezTo>
                    <a:pt x="9953" y="4402"/>
                    <a:pt x="10237" y="3550"/>
                    <a:pt x="10052" y="2741"/>
                  </a:cubicBezTo>
                  <a:cubicBezTo>
                    <a:pt x="9746" y="1430"/>
                    <a:pt x="8358" y="709"/>
                    <a:pt x="7091" y="250"/>
                  </a:cubicBezTo>
                  <a:cubicBezTo>
                    <a:pt x="6610" y="80"/>
                    <a:pt x="6094" y="0"/>
                    <a:pt x="5570" y="0"/>
                  </a:cubicBezTo>
                  <a:close/>
                </a:path>
              </a:pathLst>
            </a:custGeom>
            <a:solidFill>
              <a:srgbClr val="ce9fbc">
                <a:alpha val="3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CustomShape 4"/>
            <p:cNvSpPr/>
            <p:nvPr/>
          </p:nvSpPr>
          <p:spPr>
            <a:xfrm rot="2968800">
              <a:off x="5809680" y="522360"/>
              <a:ext cx="3832920" cy="5141160"/>
            </a:xfrm>
            <a:custGeom>
              <a:avLst/>
              <a:gdLst/>
              <a:ahLst/>
              <a:rect l="l" t="t" r="r" b="b"/>
              <a:pathLst>
                <a:path w="29948" h="40169">
                  <a:moveTo>
                    <a:pt x="8382" y="1"/>
                  </a:moveTo>
                  <a:cubicBezTo>
                    <a:pt x="6298" y="1"/>
                    <a:pt x="4274" y="675"/>
                    <a:pt x="2612" y="2368"/>
                  </a:cubicBezTo>
                  <a:cubicBezTo>
                    <a:pt x="689" y="4357"/>
                    <a:pt x="1" y="7241"/>
                    <a:pt x="809" y="9885"/>
                  </a:cubicBezTo>
                  <a:cubicBezTo>
                    <a:pt x="1902" y="13305"/>
                    <a:pt x="5223" y="15435"/>
                    <a:pt x="7539" y="18177"/>
                  </a:cubicBezTo>
                  <a:cubicBezTo>
                    <a:pt x="9320" y="20286"/>
                    <a:pt x="10544" y="22810"/>
                    <a:pt x="11090" y="25519"/>
                  </a:cubicBezTo>
                  <a:cubicBezTo>
                    <a:pt x="11593" y="28010"/>
                    <a:pt x="11516" y="30589"/>
                    <a:pt x="11975" y="33091"/>
                  </a:cubicBezTo>
                  <a:cubicBezTo>
                    <a:pt x="12434" y="35593"/>
                    <a:pt x="13581" y="38160"/>
                    <a:pt x="15799" y="39406"/>
                  </a:cubicBezTo>
                  <a:cubicBezTo>
                    <a:pt x="16729" y="39929"/>
                    <a:pt x="17782" y="40169"/>
                    <a:pt x="18847" y="40169"/>
                  </a:cubicBezTo>
                  <a:cubicBezTo>
                    <a:pt x="20071" y="40169"/>
                    <a:pt x="21311" y="39852"/>
                    <a:pt x="22398" y="39285"/>
                  </a:cubicBezTo>
                  <a:cubicBezTo>
                    <a:pt x="24430" y="38226"/>
                    <a:pt x="25981" y="36390"/>
                    <a:pt x="27074" y="34380"/>
                  </a:cubicBezTo>
                  <a:cubicBezTo>
                    <a:pt x="29947" y="29136"/>
                    <a:pt x="29947" y="22613"/>
                    <a:pt x="27828" y="17030"/>
                  </a:cubicBezTo>
                  <a:cubicBezTo>
                    <a:pt x="25708" y="11436"/>
                    <a:pt x="21622" y="6749"/>
                    <a:pt x="16848" y="3155"/>
                  </a:cubicBezTo>
                  <a:cubicBezTo>
                    <a:pt x="14502" y="1395"/>
                    <a:pt x="11380" y="1"/>
                    <a:pt x="8382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3" name="CustomShape 5"/>
          <p:cNvSpPr/>
          <p:nvPr/>
        </p:nvSpPr>
        <p:spPr>
          <a:xfrm>
            <a:off x="-500400" y="3991680"/>
            <a:ext cx="1818360" cy="581040"/>
          </a:xfrm>
          <a:custGeom>
            <a:avLst/>
            <a:gdLst/>
            <a:ahLst/>
            <a:rect l="l" t="t" r="r" b="b"/>
            <a:pathLst>
              <a:path w="53987" h="17256">
                <a:moveTo>
                  <a:pt x="53987" y="17254"/>
                </a:moveTo>
                <a:cubicBezTo>
                  <a:pt x="53987" y="14789"/>
                  <a:pt x="49298" y="15667"/>
                  <a:pt x="46887" y="15710"/>
                </a:cubicBezTo>
                <a:cubicBezTo>
                  <a:pt x="45955" y="15727"/>
                  <a:pt x="44824" y="15690"/>
                  <a:pt x="44365" y="14618"/>
                </a:cubicBezTo>
                <a:cubicBezTo>
                  <a:pt x="43921" y="13574"/>
                  <a:pt x="44440" y="12273"/>
                  <a:pt x="44345" y="11083"/>
                </a:cubicBezTo>
                <a:cubicBezTo>
                  <a:pt x="44157" y="8690"/>
                  <a:pt x="41747" y="7910"/>
                  <a:pt x="39965" y="8385"/>
                </a:cubicBezTo>
                <a:cubicBezTo>
                  <a:pt x="38181" y="8861"/>
                  <a:pt x="36303" y="9955"/>
                  <a:pt x="34628" y="9014"/>
                </a:cubicBezTo>
                <a:cubicBezTo>
                  <a:pt x="32387" y="7754"/>
                  <a:pt x="32489" y="5423"/>
                  <a:pt x="30876" y="3008"/>
                </a:cubicBezTo>
                <a:cubicBezTo>
                  <a:pt x="29240" y="556"/>
                  <a:pt x="26383" y="1"/>
                  <a:pt x="24031" y="1018"/>
                </a:cubicBezTo>
                <a:cubicBezTo>
                  <a:pt x="21680" y="2034"/>
                  <a:pt x="19775" y="4364"/>
                  <a:pt x="18244" y="6933"/>
                </a:cubicBezTo>
                <a:cubicBezTo>
                  <a:pt x="16733" y="9466"/>
                  <a:pt x="15879" y="13939"/>
                  <a:pt x="11870" y="15180"/>
                </a:cubicBezTo>
                <a:cubicBezTo>
                  <a:pt x="9448" y="15930"/>
                  <a:pt x="7133" y="13167"/>
                  <a:pt x="4738" y="13417"/>
                </a:cubicBezTo>
                <a:cubicBezTo>
                  <a:pt x="2632" y="13637"/>
                  <a:pt x="1" y="14789"/>
                  <a:pt x="631" y="17256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04" name="Group 6"/>
          <p:cNvGrpSpPr/>
          <p:nvPr/>
        </p:nvGrpSpPr>
        <p:grpSpPr>
          <a:xfrm>
            <a:off x="6132600" y="1528920"/>
            <a:ext cx="92520" cy="92520"/>
            <a:chOff x="6132600" y="1528920"/>
            <a:chExt cx="92520" cy="92520"/>
          </a:xfrm>
        </p:grpSpPr>
        <p:sp>
          <p:nvSpPr>
            <p:cNvPr id="105" name="CustomShape 7"/>
            <p:cNvSpPr/>
            <p:nvPr/>
          </p:nvSpPr>
          <p:spPr>
            <a:xfrm>
              <a:off x="6179040" y="152892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CustomShape 8"/>
            <p:cNvSpPr/>
            <p:nvPr/>
          </p:nvSpPr>
          <p:spPr>
            <a:xfrm>
              <a:off x="6132600" y="1575360"/>
              <a:ext cx="9252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7" name="CustomShape 9"/>
          <p:cNvSpPr/>
          <p:nvPr/>
        </p:nvSpPr>
        <p:spPr>
          <a:xfrm>
            <a:off x="2554560" y="3796560"/>
            <a:ext cx="68760" cy="68760"/>
          </a:xfrm>
          <a:custGeom>
            <a:avLst/>
            <a:gdLst/>
            <a:ahLst/>
            <a:rect l="l" t="t" r="r" b="b"/>
            <a:pathLst>
              <a:path w="2052" h="2054">
                <a:moveTo>
                  <a:pt x="2051" y="988"/>
                </a:moveTo>
                <a:cubicBezTo>
                  <a:pt x="2051" y="1388"/>
                  <a:pt x="1811" y="1747"/>
                  <a:pt x="1442" y="1900"/>
                </a:cubicBezTo>
                <a:cubicBezTo>
                  <a:pt x="1073" y="2053"/>
                  <a:pt x="649" y="1969"/>
                  <a:pt x="366" y="1686"/>
                </a:cubicBezTo>
                <a:cubicBezTo>
                  <a:pt x="85" y="1403"/>
                  <a:pt x="0" y="979"/>
                  <a:pt x="152" y="611"/>
                </a:cubicBezTo>
                <a:cubicBezTo>
                  <a:pt x="305" y="242"/>
                  <a:pt x="665" y="1"/>
                  <a:pt x="1064" y="1"/>
                </a:cubicBezTo>
                <a:cubicBezTo>
                  <a:pt x="1610" y="1"/>
                  <a:pt x="2051" y="444"/>
                  <a:pt x="2051" y="988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CustomShape 10"/>
          <p:cNvSpPr/>
          <p:nvPr/>
        </p:nvSpPr>
        <p:spPr>
          <a:xfrm>
            <a:off x="4231080" y="883080"/>
            <a:ext cx="68760" cy="68760"/>
          </a:xfrm>
          <a:custGeom>
            <a:avLst/>
            <a:gdLst/>
            <a:ahLst/>
            <a:rect l="l" t="t" r="r" b="b"/>
            <a:pathLst>
              <a:path w="2052" h="2054">
                <a:moveTo>
                  <a:pt x="2051" y="988"/>
                </a:moveTo>
                <a:cubicBezTo>
                  <a:pt x="2051" y="1388"/>
                  <a:pt x="1811" y="1747"/>
                  <a:pt x="1442" y="1900"/>
                </a:cubicBezTo>
                <a:cubicBezTo>
                  <a:pt x="1073" y="2053"/>
                  <a:pt x="649" y="1969"/>
                  <a:pt x="366" y="1686"/>
                </a:cubicBezTo>
                <a:cubicBezTo>
                  <a:pt x="85" y="1403"/>
                  <a:pt x="0" y="979"/>
                  <a:pt x="152" y="611"/>
                </a:cubicBezTo>
                <a:cubicBezTo>
                  <a:pt x="305" y="242"/>
                  <a:pt x="665" y="1"/>
                  <a:pt x="1064" y="1"/>
                </a:cubicBezTo>
                <a:cubicBezTo>
                  <a:pt x="1610" y="1"/>
                  <a:pt x="2051" y="444"/>
                  <a:pt x="2051" y="988"/>
                </a:cubicBezTo>
                <a:close/>
              </a:path>
            </a:pathLst>
          </a:custGeom>
          <a:solidFill>
            <a:srgbClr val="ffffff"/>
          </a:solidFill>
          <a:ln w="1117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09" name="Group 11"/>
          <p:cNvGrpSpPr/>
          <p:nvPr/>
        </p:nvGrpSpPr>
        <p:grpSpPr>
          <a:xfrm>
            <a:off x="4219200" y="2786400"/>
            <a:ext cx="92520" cy="92520"/>
            <a:chOff x="4219200" y="2786400"/>
            <a:chExt cx="92520" cy="92520"/>
          </a:xfrm>
        </p:grpSpPr>
        <p:sp>
          <p:nvSpPr>
            <p:cNvPr id="110" name="CustomShape 12"/>
            <p:cNvSpPr/>
            <p:nvPr/>
          </p:nvSpPr>
          <p:spPr>
            <a:xfrm>
              <a:off x="4265640" y="278640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rgbClr val="ffffff"/>
            </a:solidFill>
            <a:ln w="111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" name="CustomShape 13"/>
            <p:cNvSpPr/>
            <p:nvPr/>
          </p:nvSpPr>
          <p:spPr>
            <a:xfrm>
              <a:off x="4219200" y="2832840"/>
              <a:ext cx="9252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 w="111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12" name="CustomShape 14"/>
          <p:cNvSpPr/>
          <p:nvPr/>
        </p:nvSpPr>
        <p:spPr>
          <a:xfrm>
            <a:off x="5545440" y="4247640"/>
            <a:ext cx="68760" cy="68760"/>
          </a:xfrm>
          <a:custGeom>
            <a:avLst/>
            <a:gdLst/>
            <a:ahLst/>
            <a:rect l="l" t="t" r="r" b="b"/>
            <a:pathLst>
              <a:path w="2052" h="2054">
                <a:moveTo>
                  <a:pt x="2051" y="988"/>
                </a:moveTo>
                <a:cubicBezTo>
                  <a:pt x="2051" y="1388"/>
                  <a:pt x="1811" y="1747"/>
                  <a:pt x="1442" y="1900"/>
                </a:cubicBezTo>
                <a:cubicBezTo>
                  <a:pt x="1073" y="2053"/>
                  <a:pt x="649" y="1969"/>
                  <a:pt x="366" y="1686"/>
                </a:cubicBezTo>
                <a:cubicBezTo>
                  <a:pt x="85" y="1403"/>
                  <a:pt x="0" y="979"/>
                  <a:pt x="152" y="611"/>
                </a:cubicBezTo>
                <a:cubicBezTo>
                  <a:pt x="305" y="242"/>
                  <a:pt x="665" y="1"/>
                  <a:pt x="1064" y="1"/>
                </a:cubicBezTo>
                <a:cubicBezTo>
                  <a:pt x="1610" y="1"/>
                  <a:pt x="2051" y="444"/>
                  <a:pt x="2051" y="988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PlaceHolder 15"/>
          <p:cNvSpPr>
            <a:spLocks noGrp="1"/>
          </p:cNvSpPr>
          <p:nvPr>
            <p:ph type="title"/>
          </p:nvPr>
        </p:nvSpPr>
        <p:spPr>
          <a:xfrm>
            <a:off x="743400" y="520560"/>
            <a:ext cx="1810800" cy="1008000"/>
          </a:xfrm>
          <a:prstGeom prst="rect">
            <a:avLst/>
          </a:prstGeom>
        </p:spPr>
        <p:txBody>
          <a:bodyPr tIns="91440" bIns="91440">
            <a:noAutofit/>
          </a:bodyPr>
          <a:p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16"/>
          <p:cNvSpPr>
            <a:spLocks noGrp="1"/>
          </p:cNvSpPr>
          <p:nvPr>
            <p:ph type="body"/>
          </p:nvPr>
        </p:nvSpPr>
        <p:spPr>
          <a:xfrm>
            <a:off x="743400" y="1679760"/>
            <a:ext cx="2807640" cy="2481120"/>
          </a:xfrm>
          <a:prstGeom prst="rect">
            <a:avLst/>
          </a:prstGeom>
        </p:spPr>
        <p:txBody>
          <a:bodyPr tIns="91440" bIns="9144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e6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648400" y="2303280"/>
            <a:ext cx="2440440" cy="8413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r>
              <a:rPr b="0" lang="pl-PL" sz="36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title"/>
          </p:nvPr>
        </p:nvSpPr>
        <p:spPr>
          <a:xfrm>
            <a:off x="5648400" y="1193040"/>
            <a:ext cx="1916640" cy="119700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pl-PL" sz="48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xx%</a:t>
            </a:r>
            <a:endParaRPr b="0" lang="pl-PL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CustomShape 3"/>
          <p:cNvSpPr/>
          <p:nvPr/>
        </p:nvSpPr>
        <p:spPr>
          <a:xfrm flipH="1">
            <a:off x="-720" y="0"/>
            <a:ext cx="5000760" cy="4610520"/>
          </a:xfrm>
          <a:custGeom>
            <a:avLst/>
            <a:gdLst/>
            <a:ahLst/>
            <a:rect l="l" t="t" r="r" b="b"/>
            <a:pathLst>
              <a:path w="227272" h="209532">
                <a:moveTo>
                  <a:pt x="76464" y="0"/>
                </a:moveTo>
                <a:cubicBezTo>
                  <a:pt x="16774" y="52437"/>
                  <a:pt x="1" y="131312"/>
                  <a:pt x="39210" y="177376"/>
                </a:cubicBezTo>
                <a:cubicBezTo>
                  <a:pt x="57561" y="198930"/>
                  <a:pt x="84958" y="209532"/>
                  <a:pt x="115199" y="209532"/>
                </a:cubicBezTo>
                <a:cubicBezTo>
                  <a:pt x="150420" y="209532"/>
                  <a:pt x="189498" y="195150"/>
                  <a:pt x="222630" y="166944"/>
                </a:cubicBezTo>
                <a:cubicBezTo>
                  <a:pt x="224206" y="165606"/>
                  <a:pt x="225754" y="164243"/>
                  <a:pt x="227272" y="162860"/>
                </a:cubicBezTo>
                <a:lnTo>
                  <a:pt x="227272" y="0"/>
                </a:lnTo>
                <a:close/>
              </a:path>
            </a:pathLst>
          </a:custGeom>
          <a:solidFill>
            <a:srgbClr val="ce9fbc">
              <a:alpha val="3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e6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0" y="2349720"/>
            <a:ext cx="9143640" cy="2793240"/>
          </a:xfrm>
          <a:custGeom>
            <a:avLst/>
            <a:gdLst/>
            <a:ahLst/>
            <a:rect l="l" t="t" r="r" b="b"/>
            <a:pathLst>
              <a:path w="268310" h="81973">
                <a:moveTo>
                  <a:pt x="102356" y="0"/>
                </a:moveTo>
                <a:cubicBezTo>
                  <a:pt x="93483" y="0"/>
                  <a:pt x="84343" y="4733"/>
                  <a:pt x="79028" y="11723"/>
                </a:cubicBezTo>
                <a:cubicBezTo>
                  <a:pt x="73107" y="19513"/>
                  <a:pt x="72184" y="29777"/>
                  <a:pt x="66914" y="37814"/>
                </a:cubicBezTo>
                <a:cubicBezTo>
                  <a:pt x="61686" y="45788"/>
                  <a:pt x="52668" y="51450"/>
                  <a:pt x="43041" y="51802"/>
                </a:cubicBezTo>
                <a:cubicBezTo>
                  <a:pt x="42550" y="51820"/>
                  <a:pt x="42054" y="51826"/>
                  <a:pt x="41555" y="51826"/>
                </a:cubicBezTo>
                <a:cubicBezTo>
                  <a:pt x="40018" y="51826"/>
                  <a:pt x="38455" y="51762"/>
                  <a:pt x="36910" y="51762"/>
                </a:cubicBezTo>
                <a:cubicBezTo>
                  <a:pt x="33705" y="51762"/>
                  <a:pt x="30581" y="52040"/>
                  <a:pt x="27940" y="53748"/>
                </a:cubicBezTo>
                <a:cubicBezTo>
                  <a:pt x="21854" y="57686"/>
                  <a:pt x="21242" y="67343"/>
                  <a:pt x="19922" y="70936"/>
                </a:cubicBezTo>
                <a:cubicBezTo>
                  <a:pt x="17318" y="78034"/>
                  <a:pt x="5972" y="71533"/>
                  <a:pt x="1" y="81973"/>
                </a:cubicBezTo>
                <a:lnTo>
                  <a:pt x="268109" y="81973"/>
                </a:lnTo>
                <a:cubicBezTo>
                  <a:pt x="268310" y="76971"/>
                  <a:pt x="266606" y="61374"/>
                  <a:pt x="265391" y="59518"/>
                </a:cubicBezTo>
                <a:cubicBezTo>
                  <a:pt x="260152" y="51515"/>
                  <a:pt x="248029" y="47996"/>
                  <a:pt x="239376" y="46445"/>
                </a:cubicBezTo>
                <a:cubicBezTo>
                  <a:pt x="230038" y="44769"/>
                  <a:pt x="218642" y="44685"/>
                  <a:pt x="210905" y="39114"/>
                </a:cubicBezTo>
                <a:cubicBezTo>
                  <a:pt x="202473" y="33041"/>
                  <a:pt x="198759" y="21039"/>
                  <a:pt x="188746" y="18441"/>
                </a:cubicBezTo>
                <a:cubicBezTo>
                  <a:pt x="187196" y="18039"/>
                  <a:pt x="185636" y="17874"/>
                  <a:pt x="184068" y="17874"/>
                </a:cubicBezTo>
                <a:cubicBezTo>
                  <a:pt x="178713" y="17874"/>
                  <a:pt x="173274" y="19804"/>
                  <a:pt x="167905" y="20824"/>
                </a:cubicBezTo>
                <a:cubicBezTo>
                  <a:pt x="164949" y="21385"/>
                  <a:pt x="161942" y="21663"/>
                  <a:pt x="158936" y="21663"/>
                </a:cubicBezTo>
                <a:cubicBezTo>
                  <a:pt x="151713" y="21663"/>
                  <a:pt x="144488" y="20061"/>
                  <a:pt x="137946" y="16946"/>
                </a:cubicBezTo>
                <a:cubicBezTo>
                  <a:pt x="127519" y="11982"/>
                  <a:pt x="118536" y="2766"/>
                  <a:pt x="106975" y="450"/>
                </a:cubicBezTo>
                <a:cubicBezTo>
                  <a:pt x="105459" y="145"/>
                  <a:pt x="103911" y="0"/>
                  <a:pt x="102356" y="0"/>
                </a:cubicBezTo>
                <a:close/>
              </a:path>
            </a:pathLst>
          </a:custGeom>
          <a:solidFill>
            <a:srgbClr val="ce9fbc">
              <a:alpha val="1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CustomShape 2"/>
          <p:cNvSpPr/>
          <p:nvPr/>
        </p:nvSpPr>
        <p:spPr>
          <a:xfrm>
            <a:off x="213840" y="2367000"/>
            <a:ext cx="2143800" cy="1262520"/>
          </a:xfrm>
          <a:custGeom>
            <a:avLst/>
            <a:gdLst/>
            <a:ahLst/>
            <a:rect l="l" t="t" r="r" b="b"/>
            <a:pathLst>
              <a:path w="62919" h="37061">
                <a:moveTo>
                  <a:pt x="45468" y="1"/>
                </a:moveTo>
                <a:cubicBezTo>
                  <a:pt x="43021" y="1"/>
                  <a:pt x="40378" y="386"/>
                  <a:pt x="37588" y="1232"/>
                </a:cubicBezTo>
                <a:cubicBezTo>
                  <a:pt x="31011" y="3227"/>
                  <a:pt x="26967" y="8179"/>
                  <a:pt x="21378" y="11475"/>
                </a:cubicBezTo>
                <a:cubicBezTo>
                  <a:pt x="17091" y="14005"/>
                  <a:pt x="11899" y="15549"/>
                  <a:pt x="7634" y="18101"/>
                </a:cubicBezTo>
                <a:cubicBezTo>
                  <a:pt x="3368" y="20652"/>
                  <a:pt x="0" y="24817"/>
                  <a:pt x="1544" y="28758"/>
                </a:cubicBezTo>
                <a:cubicBezTo>
                  <a:pt x="3109" y="32756"/>
                  <a:pt x="8913" y="34815"/>
                  <a:pt x="14263" y="35828"/>
                </a:cubicBezTo>
                <a:cubicBezTo>
                  <a:pt x="18454" y="36621"/>
                  <a:pt x="22811" y="37061"/>
                  <a:pt x="27144" y="37061"/>
                </a:cubicBezTo>
                <a:cubicBezTo>
                  <a:pt x="33427" y="37061"/>
                  <a:pt x="39660" y="36136"/>
                  <a:pt x="45267" y="34024"/>
                </a:cubicBezTo>
                <a:cubicBezTo>
                  <a:pt x="52922" y="31139"/>
                  <a:pt x="59287" y="25669"/>
                  <a:pt x="61502" y="19372"/>
                </a:cubicBezTo>
                <a:cubicBezTo>
                  <a:pt x="62919" y="15351"/>
                  <a:pt x="62533" y="11382"/>
                  <a:pt x="60751" y="8096"/>
                </a:cubicBezTo>
                <a:cubicBezTo>
                  <a:pt x="58171" y="3333"/>
                  <a:pt x="52665" y="1"/>
                  <a:pt x="45468" y="1"/>
                </a:cubicBezTo>
                <a:close/>
              </a:path>
            </a:pathLst>
          </a:custGeom>
          <a:solidFill>
            <a:srgbClr val="ce9fbc">
              <a:alpha val="1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3"/>
          <p:cNvSpPr/>
          <p:nvPr/>
        </p:nvSpPr>
        <p:spPr>
          <a:xfrm>
            <a:off x="8262360" y="1179720"/>
            <a:ext cx="879480" cy="390600"/>
          </a:xfrm>
          <a:custGeom>
            <a:avLst/>
            <a:gdLst/>
            <a:ahLst/>
            <a:rect l="l" t="t" r="r" b="b"/>
            <a:pathLst>
              <a:path w="26116" h="11604">
                <a:moveTo>
                  <a:pt x="26114" y="1"/>
                </a:moveTo>
                <a:cubicBezTo>
                  <a:pt x="26024" y="35"/>
                  <a:pt x="25934" y="69"/>
                  <a:pt x="25846" y="106"/>
                </a:cubicBezTo>
                <a:cubicBezTo>
                  <a:pt x="23796" y="975"/>
                  <a:pt x="22125" y="2534"/>
                  <a:pt x="20593" y="4151"/>
                </a:cubicBezTo>
                <a:cubicBezTo>
                  <a:pt x="19258" y="5557"/>
                  <a:pt x="17942" y="7068"/>
                  <a:pt x="16193" y="7904"/>
                </a:cubicBezTo>
                <a:cubicBezTo>
                  <a:pt x="14949" y="8498"/>
                  <a:pt x="13433" y="8612"/>
                  <a:pt x="11901" y="8612"/>
                </a:cubicBezTo>
                <a:cubicBezTo>
                  <a:pt x="10945" y="8612"/>
                  <a:pt x="9982" y="8568"/>
                  <a:pt x="9075" y="8568"/>
                </a:cubicBezTo>
                <a:cubicBezTo>
                  <a:pt x="8602" y="8568"/>
                  <a:pt x="8145" y="8580"/>
                  <a:pt x="7711" y="8617"/>
                </a:cubicBezTo>
                <a:cubicBezTo>
                  <a:pt x="5301" y="8818"/>
                  <a:pt x="0" y="11604"/>
                  <a:pt x="4749" y="11604"/>
                </a:cubicBezTo>
                <a:cubicBezTo>
                  <a:pt x="4905" y="11604"/>
                  <a:pt x="5073" y="11600"/>
                  <a:pt x="5252" y="11594"/>
                </a:cubicBezTo>
                <a:cubicBezTo>
                  <a:pt x="11785" y="11365"/>
                  <a:pt x="18328" y="11308"/>
                  <a:pt x="24871" y="11308"/>
                </a:cubicBezTo>
                <a:cubicBezTo>
                  <a:pt x="25286" y="11308"/>
                  <a:pt x="25701" y="11308"/>
                  <a:pt x="26116" y="11309"/>
                </a:cubicBezTo>
                <a:lnTo>
                  <a:pt x="26114" y="1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CustomShape 4"/>
          <p:cNvSpPr/>
          <p:nvPr/>
        </p:nvSpPr>
        <p:spPr>
          <a:xfrm>
            <a:off x="7938720" y="295920"/>
            <a:ext cx="1818360" cy="581040"/>
          </a:xfrm>
          <a:custGeom>
            <a:avLst/>
            <a:gdLst/>
            <a:ahLst/>
            <a:rect l="l" t="t" r="r" b="b"/>
            <a:pathLst>
              <a:path w="53987" h="17256">
                <a:moveTo>
                  <a:pt x="53987" y="17254"/>
                </a:moveTo>
                <a:cubicBezTo>
                  <a:pt x="53987" y="14789"/>
                  <a:pt x="49298" y="15667"/>
                  <a:pt x="46887" y="15710"/>
                </a:cubicBezTo>
                <a:cubicBezTo>
                  <a:pt x="45955" y="15727"/>
                  <a:pt x="44824" y="15690"/>
                  <a:pt x="44365" y="14618"/>
                </a:cubicBezTo>
                <a:cubicBezTo>
                  <a:pt x="43921" y="13574"/>
                  <a:pt x="44440" y="12273"/>
                  <a:pt x="44345" y="11083"/>
                </a:cubicBezTo>
                <a:cubicBezTo>
                  <a:pt x="44157" y="8690"/>
                  <a:pt x="41747" y="7910"/>
                  <a:pt x="39965" y="8385"/>
                </a:cubicBezTo>
                <a:cubicBezTo>
                  <a:pt x="38181" y="8861"/>
                  <a:pt x="36303" y="9955"/>
                  <a:pt x="34628" y="9014"/>
                </a:cubicBezTo>
                <a:cubicBezTo>
                  <a:pt x="32387" y="7754"/>
                  <a:pt x="32489" y="5423"/>
                  <a:pt x="30876" y="3008"/>
                </a:cubicBezTo>
                <a:cubicBezTo>
                  <a:pt x="29240" y="556"/>
                  <a:pt x="26383" y="1"/>
                  <a:pt x="24031" y="1018"/>
                </a:cubicBezTo>
                <a:cubicBezTo>
                  <a:pt x="21680" y="2034"/>
                  <a:pt x="19775" y="4364"/>
                  <a:pt x="18244" y="6933"/>
                </a:cubicBezTo>
                <a:cubicBezTo>
                  <a:pt x="16733" y="9466"/>
                  <a:pt x="15879" y="13939"/>
                  <a:pt x="11870" y="15180"/>
                </a:cubicBezTo>
                <a:cubicBezTo>
                  <a:pt x="9448" y="15930"/>
                  <a:pt x="7133" y="13167"/>
                  <a:pt x="4738" y="13417"/>
                </a:cubicBezTo>
                <a:cubicBezTo>
                  <a:pt x="2632" y="13637"/>
                  <a:pt x="1" y="14789"/>
                  <a:pt x="631" y="17256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CustomShape 5"/>
          <p:cNvSpPr/>
          <p:nvPr/>
        </p:nvSpPr>
        <p:spPr>
          <a:xfrm>
            <a:off x="-929160" y="507240"/>
            <a:ext cx="2382480" cy="480240"/>
          </a:xfrm>
          <a:custGeom>
            <a:avLst/>
            <a:gdLst/>
            <a:ahLst/>
            <a:rect l="l" t="t" r="r" b="b"/>
            <a:pathLst>
              <a:path w="70729" h="14269">
                <a:moveTo>
                  <a:pt x="53812" y="1"/>
                </a:moveTo>
                <a:cubicBezTo>
                  <a:pt x="53142" y="1"/>
                  <a:pt x="52469" y="113"/>
                  <a:pt x="51841" y="335"/>
                </a:cubicBezTo>
                <a:cubicBezTo>
                  <a:pt x="49840" y="1044"/>
                  <a:pt x="48319" y="2652"/>
                  <a:pt x="46702" y="4029"/>
                </a:cubicBezTo>
                <a:cubicBezTo>
                  <a:pt x="45239" y="5276"/>
                  <a:pt x="43464" y="6414"/>
                  <a:pt x="41580" y="6414"/>
                </a:cubicBezTo>
                <a:cubicBezTo>
                  <a:pt x="41382" y="6414"/>
                  <a:pt x="41184" y="6401"/>
                  <a:pt x="40984" y="6375"/>
                </a:cubicBezTo>
                <a:cubicBezTo>
                  <a:pt x="39436" y="6172"/>
                  <a:pt x="38101" y="5174"/>
                  <a:pt x="36583" y="4807"/>
                </a:cubicBezTo>
                <a:cubicBezTo>
                  <a:pt x="36125" y="4696"/>
                  <a:pt x="35668" y="4645"/>
                  <a:pt x="35213" y="4645"/>
                </a:cubicBezTo>
                <a:cubicBezTo>
                  <a:pt x="32655" y="4645"/>
                  <a:pt x="30174" y="6268"/>
                  <a:pt x="28218" y="8050"/>
                </a:cubicBezTo>
                <a:cubicBezTo>
                  <a:pt x="25914" y="10150"/>
                  <a:pt x="23765" y="11252"/>
                  <a:pt x="20796" y="12200"/>
                </a:cubicBezTo>
                <a:cubicBezTo>
                  <a:pt x="19724" y="12542"/>
                  <a:pt x="17640" y="12992"/>
                  <a:pt x="15172" y="12992"/>
                </a:cubicBezTo>
                <a:cubicBezTo>
                  <a:pt x="13949" y="12992"/>
                  <a:pt x="12632" y="12881"/>
                  <a:pt x="11297" y="12593"/>
                </a:cubicBezTo>
                <a:cubicBezTo>
                  <a:pt x="9372" y="12178"/>
                  <a:pt x="8222" y="11014"/>
                  <a:pt x="6201" y="11014"/>
                </a:cubicBezTo>
                <a:cubicBezTo>
                  <a:pt x="3262" y="11014"/>
                  <a:pt x="1513" y="12755"/>
                  <a:pt x="0" y="14267"/>
                </a:cubicBezTo>
                <a:lnTo>
                  <a:pt x="69129" y="14268"/>
                </a:lnTo>
                <a:cubicBezTo>
                  <a:pt x="70729" y="14268"/>
                  <a:pt x="68266" y="11764"/>
                  <a:pt x="65708" y="11764"/>
                </a:cubicBezTo>
                <a:cubicBezTo>
                  <a:pt x="65403" y="11764"/>
                  <a:pt x="65097" y="11799"/>
                  <a:pt x="64796" y="11879"/>
                </a:cubicBezTo>
                <a:cubicBezTo>
                  <a:pt x="64485" y="11961"/>
                  <a:pt x="64037" y="12001"/>
                  <a:pt x="63563" y="12001"/>
                </a:cubicBezTo>
                <a:cubicBezTo>
                  <a:pt x="62846" y="12001"/>
                  <a:pt x="62068" y="11910"/>
                  <a:pt x="61615" y="11736"/>
                </a:cubicBezTo>
                <a:cubicBezTo>
                  <a:pt x="59849" y="11061"/>
                  <a:pt x="59847" y="8787"/>
                  <a:pt x="59477" y="6933"/>
                </a:cubicBezTo>
                <a:cubicBezTo>
                  <a:pt x="59106" y="5078"/>
                  <a:pt x="58910" y="3059"/>
                  <a:pt x="57672" y="1629"/>
                </a:cubicBezTo>
                <a:cubicBezTo>
                  <a:pt x="56723" y="534"/>
                  <a:pt x="55273" y="1"/>
                  <a:pt x="53812" y="1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6"/>
          <p:cNvSpPr/>
          <p:nvPr/>
        </p:nvSpPr>
        <p:spPr>
          <a:xfrm>
            <a:off x="8680680" y="3366360"/>
            <a:ext cx="68760" cy="68760"/>
          </a:xfrm>
          <a:custGeom>
            <a:avLst/>
            <a:gdLst/>
            <a:ahLst/>
            <a:rect l="l" t="t" r="r" b="b"/>
            <a:pathLst>
              <a:path w="2054" h="2053">
                <a:moveTo>
                  <a:pt x="2053" y="987"/>
                </a:moveTo>
                <a:cubicBezTo>
                  <a:pt x="2053" y="1387"/>
                  <a:pt x="1813" y="1747"/>
                  <a:pt x="1443" y="1900"/>
                </a:cubicBezTo>
                <a:cubicBezTo>
                  <a:pt x="1075" y="2053"/>
                  <a:pt x="651" y="1968"/>
                  <a:pt x="368" y="1686"/>
                </a:cubicBezTo>
                <a:cubicBezTo>
                  <a:pt x="86" y="1403"/>
                  <a:pt x="1" y="979"/>
                  <a:pt x="154" y="610"/>
                </a:cubicBezTo>
                <a:cubicBezTo>
                  <a:pt x="306" y="242"/>
                  <a:pt x="666" y="0"/>
                  <a:pt x="1066" y="0"/>
                </a:cubicBezTo>
                <a:cubicBezTo>
                  <a:pt x="1612" y="0"/>
                  <a:pt x="2053" y="443"/>
                  <a:pt x="2053" y="987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7"/>
          <p:cNvSpPr/>
          <p:nvPr/>
        </p:nvSpPr>
        <p:spPr>
          <a:xfrm>
            <a:off x="3537000" y="4811040"/>
            <a:ext cx="68760" cy="68760"/>
          </a:xfrm>
          <a:custGeom>
            <a:avLst/>
            <a:gdLst/>
            <a:ahLst/>
            <a:rect l="l" t="t" r="r" b="b"/>
            <a:pathLst>
              <a:path w="2052" h="2054">
                <a:moveTo>
                  <a:pt x="2051" y="988"/>
                </a:moveTo>
                <a:cubicBezTo>
                  <a:pt x="2051" y="1388"/>
                  <a:pt x="1811" y="1747"/>
                  <a:pt x="1442" y="1900"/>
                </a:cubicBezTo>
                <a:cubicBezTo>
                  <a:pt x="1073" y="2053"/>
                  <a:pt x="649" y="1969"/>
                  <a:pt x="366" y="1686"/>
                </a:cubicBezTo>
                <a:cubicBezTo>
                  <a:pt x="85" y="1403"/>
                  <a:pt x="0" y="979"/>
                  <a:pt x="152" y="611"/>
                </a:cubicBezTo>
                <a:cubicBezTo>
                  <a:pt x="305" y="242"/>
                  <a:pt x="665" y="1"/>
                  <a:pt x="1064" y="1"/>
                </a:cubicBezTo>
                <a:cubicBezTo>
                  <a:pt x="1610" y="1"/>
                  <a:pt x="2051" y="444"/>
                  <a:pt x="2051" y="988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8"/>
          <p:cNvSpPr/>
          <p:nvPr/>
        </p:nvSpPr>
        <p:spPr>
          <a:xfrm>
            <a:off x="2975040" y="268560"/>
            <a:ext cx="641160" cy="360"/>
          </a:xfrm>
          <a:custGeom>
            <a:avLst/>
            <a:gdLst/>
            <a:ahLst/>
            <a:rect l="l" t="t" r="r" b="b"/>
            <a:pathLst>
              <a:path w="19047" h="1">
                <a:moveTo>
                  <a:pt x="1" y="0"/>
                </a:moveTo>
                <a:lnTo>
                  <a:pt x="19047" y="0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9"/>
          <p:cNvSpPr/>
          <p:nvPr/>
        </p:nvSpPr>
        <p:spPr>
          <a:xfrm>
            <a:off x="3282120" y="366480"/>
            <a:ext cx="254160" cy="360"/>
          </a:xfrm>
          <a:custGeom>
            <a:avLst/>
            <a:gdLst/>
            <a:ahLst/>
            <a:rect l="l" t="t" r="r" b="b"/>
            <a:pathLst>
              <a:path w="7559" h="1">
                <a:moveTo>
                  <a:pt x="1" y="0"/>
                </a:moveTo>
                <a:lnTo>
                  <a:pt x="7559" y="0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CustomShape 10"/>
          <p:cNvSpPr/>
          <p:nvPr/>
        </p:nvSpPr>
        <p:spPr>
          <a:xfrm>
            <a:off x="-56160" y="3048120"/>
            <a:ext cx="473760" cy="360"/>
          </a:xfrm>
          <a:custGeom>
            <a:avLst/>
            <a:gdLst/>
            <a:ahLst/>
            <a:rect l="l" t="t" r="r" b="b"/>
            <a:pathLst>
              <a:path w="14071" h="1">
                <a:moveTo>
                  <a:pt x="1" y="1"/>
                </a:moveTo>
                <a:lnTo>
                  <a:pt x="14071" y="1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CustomShape 11"/>
          <p:cNvSpPr/>
          <p:nvPr/>
        </p:nvSpPr>
        <p:spPr>
          <a:xfrm>
            <a:off x="8512920" y="2533680"/>
            <a:ext cx="473760" cy="360"/>
          </a:xfrm>
          <a:custGeom>
            <a:avLst/>
            <a:gdLst/>
            <a:ahLst/>
            <a:rect l="l" t="t" r="r" b="b"/>
            <a:pathLst>
              <a:path w="14071" h="1">
                <a:moveTo>
                  <a:pt x="1" y="1"/>
                </a:moveTo>
                <a:lnTo>
                  <a:pt x="14071" y="1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CustomShape 12"/>
          <p:cNvSpPr/>
          <p:nvPr/>
        </p:nvSpPr>
        <p:spPr>
          <a:xfrm>
            <a:off x="3130560" y="4714560"/>
            <a:ext cx="473760" cy="360"/>
          </a:xfrm>
          <a:custGeom>
            <a:avLst/>
            <a:gdLst/>
            <a:ahLst/>
            <a:rect l="l" t="t" r="r" b="b"/>
            <a:pathLst>
              <a:path w="14071" h="1">
                <a:moveTo>
                  <a:pt x="0" y="0"/>
                </a:moveTo>
                <a:lnTo>
                  <a:pt x="14070" y="0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CustomShape 13"/>
          <p:cNvSpPr/>
          <p:nvPr/>
        </p:nvSpPr>
        <p:spPr>
          <a:xfrm>
            <a:off x="3229920" y="4845600"/>
            <a:ext cx="147960" cy="360"/>
          </a:xfrm>
          <a:custGeom>
            <a:avLst/>
            <a:gdLst/>
            <a:ahLst/>
            <a:rect l="l" t="t" r="r" b="b"/>
            <a:pathLst>
              <a:path w="4401" h="1">
                <a:moveTo>
                  <a:pt x="0" y="0"/>
                </a:moveTo>
                <a:lnTo>
                  <a:pt x="4401" y="0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CustomShape 14"/>
          <p:cNvSpPr/>
          <p:nvPr/>
        </p:nvSpPr>
        <p:spPr>
          <a:xfrm>
            <a:off x="4422240" y="633960"/>
            <a:ext cx="92520" cy="360"/>
          </a:xfrm>
          <a:custGeom>
            <a:avLst/>
            <a:gdLst/>
            <a:ahLst/>
            <a:rect l="l" t="t" r="r" b="b"/>
            <a:pathLst>
              <a:path w="2757" h="1">
                <a:moveTo>
                  <a:pt x="2756" y="1"/>
                </a:moveTo>
                <a:lnTo>
                  <a:pt x="0" y="1"/>
                </a:lnTo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05" name="Group 15"/>
          <p:cNvGrpSpPr/>
          <p:nvPr/>
        </p:nvGrpSpPr>
        <p:grpSpPr>
          <a:xfrm>
            <a:off x="8940600" y="2986920"/>
            <a:ext cx="92520" cy="92520"/>
            <a:chOff x="8940600" y="2986920"/>
            <a:chExt cx="92520" cy="92520"/>
          </a:xfrm>
        </p:grpSpPr>
        <p:sp>
          <p:nvSpPr>
            <p:cNvPr id="206" name="CustomShape 16"/>
            <p:cNvSpPr/>
            <p:nvPr/>
          </p:nvSpPr>
          <p:spPr>
            <a:xfrm>
              <a:off x="8987040" y="298692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7">
                  <a:moveTo>
                    <a:pt x="1" y="0"/>
                  </a:moveTo>
                  <a:lnTo>
                    <a:pt x="1" y="2757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7" name="CustomShape 17"/>
            <p:cNvSpPr/>
            <p:nvPr/>
          </p:nvSpPr>
          <p:spPr>
            <a:xfrm>
              <a:off x="8940600" y="3033360"/>
              <a:ext cx="92520" cy="360"/>
            </a:xfrm>
            <a:custGeom>
              <a:avLst/>
              <a:gdLst/>
              <a:ahLst/>
              <a:rect l="l" t="t" r="r" b="b"/>
              <a:pathLst>
                <a:path w="2757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08" name="Group 18"/>
          <p:cNvGrpSpPr/>
          <p:nvPr/>
        </p:nvGrpSpPr>
        <p:grpSpPr>
          <a:xfrm>
            <a:off x="655200" y="1150920"/>
            <a:ext cx="92520" cy="92520"/>
            <a:chOff x="655200" y="1150920"/>
            <a:chExt cx="92520" cy="92520"/>
          </a:xfrm>
        </p:grpSpPr>
        <p:sp>
          <p:nvSpPr>
            <p:cNvPr id="209" name="CustomShape 19"/>
            <p:cNvSpPr/>
            <p:nvPr/>
          </p:nvSpPr>
          <p:spPr>
            <a:xfrm>
              <a:off x="701640" y="115092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0" name="CustomShape 20"/>
            <p:cNvSpPr/>
            <p:nvPr/>
          </p:nvSpPr>
          <p:spPr>
            <a:xfrm>
              <a:off x="655200" y="1197360"/>
              <a:ext cx="9252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11" name="PlaceHolder 21"/>
          <p:cNvSpPr>
            <a:spLocks noGrp="1"/>
          </p:cNvSpPr>
          <p:nvPr>
            <p:ph type="title"/>
          </p:nvPr>
        </p:nvSpPr>
        <p:spPr>
          <a:xfrm>
            <a:off x="862560" y="122616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2"/>
          <p:cNvSpPr>
            <a:spLocks noGrp="1"/>
          </p:cNvSpPr>
          <p:nvPr>
            <p:ph type="title"/>
          </p:nvPr>
        </p:nvSpPr>
        <p:spPr>
          <a:xfrm>
            <a:off x="862560" y="67068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</a:pPr>
            <a:r>
              <a:rPr b="0" lang="pl-PL" sz="24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xx%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23"/>
          <p:cNvSpPr>
            <a:spLocks noGrp="1"/>
          </p:cNvSpPr>
          <p:nvPr>
            <p:ph type="title"/>
          </p:nvPr>
        </p:nvSpPr>
        <p:spPr>
          <a:xfrm>
            <a:off x="3406680" y="122616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24"/>
          <p:cNvSpPr>
            <a:spLocks noGrp="1"/>
          </p:cNvSpPr>
          <p:nvPr>
            <p:ph type="title"/>
          </p:nvPr>
        </p:nvSpPr>
        <p:spPr>
          <a:xfrm>
            <a:off x="3406680" y="67068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</a:pPr>
            <a:r>
              <a:rPr b="0" lang="pl-PL" sz="24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xx%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25"/>
          <p:cNvSpPr>
            <a:spLocks noGrp="1"/>
          </p:cNvSpPr>
          <p:nvPr>
            <p:ph type="title"/>
          </p:nvPr>
        </p:nvSpPr>
        <p:spPr>
          <a:xfrm>
            <a:off x="5951160" y="122616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26"/>
          <p:cNvSpPr>
            <a:spLocks noGrp="1"/>
          </p:cNvSpPr>
          <p:nvPr>
            <p:ph type="title"/>
          </p:nvPr>
        </p:nvSpPr>
        <p:spPr>
          <a:xfrm>
            <a:off x="5951160" y="67068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</a:pPr>
            <a:r>
              <a:rPr b="0" lang="pl-PL" sz="24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xx%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27"/>
          <p:cNvSpPr>
            <a:spLocks noGrp="1"/>
          </p:cNvSpPr>
          <p:nvPr>
            <p:ph type="title"/>
          </p:nvPr>
        </p:nvSpPr>
        <p:spPr>
          <a:xfrm>
            <a:off x="862560" y="348840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28"/>
          <p:cNvSpPr>
            <a:spLocks noGrp="1"/>
          </p:cNvSpPr>
          <p:nvPr>
            <p:ph type="title"/>
          </p:nvPr>
        </p:nvSpPr>
        <p:spPr>
          <a:xfrm>
            <a:off x="862560" y="293292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</a:pPr>
            <a:r>
              <a:rPr b="0" lang="pl-PL" sz="24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xx%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29"/>
          <p:cNvSpPr>
            <a:spLocks noGrp="1"/>
          </p:cNvSpPr>
          <p:nvPr>
            <p:ph type="title"/>
          </p:nvPr>
        </p:nvSpPr>
        <p:spPr>
          <a:xfrm>
            <a:off x="3406680" y="348840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30"/>
          <p:cNvSpPr>
            <a:spLocks noGrp="1"/>
          </p:cNvSpPr>
          <p:nvPr>
            <p:ph type="title"/>
          </p:nvPr>
        </p:nvSpPr>
        <p:spPr>
          <a:xfrm>
            <a:off x="3406680" y="293292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</a:pPr>
            <a:r>
              <a:rPr b="0" lang="pl-PL" sz="24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xx%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31"/>
          <p:cNvSpPr>
            <a:spLocks noGrp="1"/>
          </p:cNvSpPr>
          <p:nvPr>
            <p:ph type="title"/>
          </p:nvPr>
        </p:nvSpPr>
        <p:spPr>
          <a:xfrm>
            <a:off x="5951160" y="348840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32"/>
          <p:cNvSpPr>
            <a:spLocks noGrp="1"/>
          </p:cNvSpPr>
          <p:nvPr>
            <p:ph type="title"/>
          </p:nvPr>
        </p:nvSpPr>
        <p:spPr>
          <a:xfrm>
            <a:off x="5951160" y="293292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</a:pPr>
            <a:r>
              <a:rPr b="0" lang="pl-PL" sz="24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xx%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3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e6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0" y="2349720"/>
            <a:ext cx="9143640" cy="2793240"/>
          </a:xfrm>
          <a:custGeom>
            <a:avLst/>
            <a:gdLst/>
            <a:ahLst/>
            <a:rect l="l" t="t" r="r" b="b"/>
            <a:pathLst>
              <a:path w="268310" h="81973">
                <a:moveTo>
                  <a:pt x="102356" y="0"/>
                </a:moveTo>
                <a:cubicBezTo>
                  <a:pt x="93483" y="0"/>
                  <a:pt x="84343" y="4733"/>
                  <a:pt x="79028" y="11723"/>
                </a:cubicBezTo>
                <a:cubicBezTo>
                  <a:pt x="73107" y="19513"/>
                  <a:pt x="72184" y="29777"/>
                  <a:pt x="66914" y="37814"/>
                </a:cubicBezTo>
                <a:cubicBezTo>
                  <a:pt x="61686" y="45788"/>
                  <a:pt x="52668" y="51450"/>
                  <a:pt x="43041" y="51802"/>
                </a:cubicBezTo>
                <a:cubicBezTo>
                  <a:pt x="42550" y="51820"/>
                  <a:pt x="42054" y="51826"/>
                  <a:pt x="41555" y="51826"/>
                </a:cubicBezTo>
                <a:cubicBezTo>
                  <a:pt x="40018" y="51826"/>
                  <a:pt x="38455" y="51762"/>
                  <a:pt x="36910" y="51762"/>
                </a:cubicBezTo>
                <a:cubicBezTo>
                  <a:pt x="33705" y="51762"/>
                  <a:pt x="30581" y="52040"/>
                  <a:pt x="27940" y="53748"/>
                </a:cubicBezTo>
                <a:cubicBezTo>
                  <a:pt x="21854" y="57686"/>
                  <a:pt x="21242" y="67343"/>
                  <a:pt x="19922" y="70936"/>
                </a:cubicBezTo>
                <a:cubicBezTo>
                  <a:pt x="17318" y="78034"/>
                  <a:pt x="5972" y="71533"/>
                  <a:pt x="1" y="81973"/>
                </a:cubicBezTo>
                <a:lnTo>
                  <a:pt x="268109" y="81973"/>
                </a:lnTo>
                <a:cubicBezTo>
                  <a:pt x="268310" y="76971"/>
                  <a:pt x="266606" y="61374"/>
                  <a:pt x="265391" y="59518"/>
                </a:cubicBezTo>
                <a:cubicBezTo>
                  <a:pt x="260152" y="51515"/>
                  <a:pt x="248029" y="47996"/>
                  <a:pt x="239376" y="46445"/>
                </a:cubicBezTo>
                <a:cubicBezTo>
                  <a:pt x="230038" y="44769"/>
                  <a:pt x="218642" y="44685"/>
                  <a:pt x="210905" y="39114"/>
                </a:cubicBezTo>
                <a:cubicBezTo>
                  <a:pt x="202473" y="33041"/>
                  <a:pt x="198759" y="21039"/>
                  <a:pt x="188746" y="18441"/>
                </a:cubicBezTo>
                <a:cubicBezTo>
                  <a:pt x="187196" y="18039"/>
                  <a:pt x="185636" y="17874"/>
                  <a:pt x="184068" y="17874"/>
                </a:cubicBezTo>
                <a:cubicBezTo>
                  <a:pt x="178713" y="17874"/>
                  <a:pt x="173274" y="19804"/>
                  <a:pt x="167905" y="20824"/>
                </a:cubicBezTo>
                <a:cubicBezTo>
                  <a:pt x="164949" y="21385"/>
                  <a:pt x="161942" y="21663"/>
                  <a:pt x="158936" y="21663"/>
                </a:cubicBezTo>
                <a:cubicBezTo>
                  <a:pt x="151713" y="21663"/>
                  <a:pt x="144488" y="20061"/>
                  <a:pt x="137946" y="16946"/>
                </a:cubicBezTo>
                <a:cubicBezTo>
                  <a:pt x="127519" y="11982"/>
                  <a:pt x="118536" y="2766"/>
                  <a:pt x="106975" y="450"/>
                </a:cubicBezTo>
                <a:cubicBezTo>
                  <a:pt x="105459" y="145"/>
                  <a:pt x="103911" y="0"/>
                  <a:pt x="102356" y="0"/>
                </a:cubicBezTo>
                <a:close/>
              </a:path>
            </a:pathLst>
          </a:custGeom>
          <a:solidFill>
            <a:srgbClr val="ce9fbc">
              <a:alpha val="1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CustomShape 2"/>
          <p:cNvSpPr/>
          <p:nvPr/>
        </p:nvSpPr>
        <p:spPr>
          <a:xfrm flipH="1">
            <a:off x="4073400" y="936720"/>
            <a:ext cx="2382480" cy="480240"/>
          </a:xfrm>
          <a:custGeom>
            <a:avLst/>
            <a:gdLst/>
            <a:ahLst/>
            <a:rect l="l" t="t" r="r" b="b"/>
            <a:pathLst>
              <a:path w="70729" h="14269">
                <a:moveTo>
                  <a:pt x="53812" y="1"/>
                </a:moveTo>
                <a:cubicBezTo>
                  <a:pt x="53142" y="1"/>
                  <a:pt x="52469" y="113"/>
                  <a:pt x="51841" y="335"/>
                </a:cubicBezTo>
                <a:cubicBezTo>
                  <a:pt x="49840" y="1044"/>
                  <a:pt x="48319" y="2652"/>
                  <a:pt x="46702" y="4029"/>
                </a:cubicBezTo>
                <a:cubicBezTo>
                  <a:pt x="45239" y="5276"/>
                  <a:pt x="43464" y="6414"/>
                  <a:pt x="41580" y="6414"/>
                </a:cubicBezTo>
                <a:cubicBezTo>
                  <a:pt x="41382" y="6414"/>
                  <a:pt x="41184" y="6401"/>
                  <a:pt x="40984" y="6375"/>
                </a:cubicBezTo>
                <a:cubicBezTo>
                  <a:pt x="39436" y="6172"/>
                  <a:pt x="38101" y="5174"/>
                  <a:pt x="36583" y="4807"/>
                </a:cubicBezTo>
                <a:cubicBezTo>
                  <a:pt x="36125" y="4696"/>
                  <a:pt x="35668" y="4645"/>
                  <a:pt x="35213" y="4645"/>
                </a:cubicBezTo>
                <a:cubicBezTo>
                  <a:pt x="32655" y="4645"/>
                  <a:pt x="30174" y="6268"/>
                  <a:pt x="28218" y="8050"/>
                </a:cubicBezTo>
                <a:cubicBezTo>
                  <a:pt x="25914" y="10150"/>
                  <a:pt x="23765" y="11252"/>
                  <a:pt x="20796" y="12200"/>
                </a:cubicBezTo>
                <a:cubicBezTo>
                  <a:pt x="19724" y="12542"/>
                  <a:pt x="17640" y="12992"/>
                  <a:pt x="15172" y="12992"/>
                </a:cubicBezTo>
                <a:cubicBezTo>
                  <a:pt x="13949" y="12992"/>
                  <a:pt x="12632" y="12881"/>
                  <a:pt x="11297" y="12593"/>
                </a:cubicBezTo>
                <a:cubicBezTo>
                  <a:pt x="9372" y="12178"/>
                  <a:pt x="8222" y="11014"/>
                  <a:pt x="6201" y="11014"/>
                </a:cubicBezTo>
                <a:cubicBezTo>
                  <a:pt x="3262" y="11014"/>
                  <a:pt x="1513" y="12755"/>
                  <a:pt x="0" y="14267"/>
                </a:cubicBezTo>
                <a:lnTo>
                  <a:pt x="69129" y="14268"/>
                </a:lnTo>
                <a:cubicBezTo>
                  <a:pt x="70729" y="14268"/>
                  <a:pt x="68266" y="11764"/>
                  <a:pt x="65708" y="11764"/>
                </a:cubicBezTo>
                <a:cubicBezTo>
                  <a:pt x="65403" y="11764"/>
                  <a:pt x="65097" y="11799"/>
                  <a:pt x="64796" y="11879"/>
                </a:cubicBezTo>
                <a:cubicBezTo>
                  <a:pt x="64485" y="11961"/>
                  <a:pt x="64037" y="12001"/>
                  <a:pt x="63563" y="12001"/>
                </a:cubicBezTo>
                <a:cubicBezTo>
                  <a:pt x="62846" y="12001"/>
                  <a:pt x="62068" y="11910"/>
                  <a:pt x="61615" y="11736"/>
                </a:cubicBezTo>
                <a:cubicBezTo>
                  <a:pt x="59849" y="11061"/>
                  <a:pt x="59847" y="8787"/>
                  <a:pt x="59477" y="6933"/>
                </a:cubicBezTo>
                <a:cubicBezTo>
                  <a:pt x="59106" y="5078"/>
                  <a:pt x="58910" y="3059"/>
                  <a:pt x="57672" y="1629"/>
                </a:cubicBezTo>
                <a:cubicBezTo>
                  <a:pt x="56723" y="534"/>
                  <a:pt x="55273" y="1"/>
                  <a:pt x="53812" y="1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2" name="CustomShape 3"/>
          <p:cNvSpPr/>
          <p:nvPr/>
        </p:nvSpPr>
        <p:spPr>
          <a:xfrm>
            <a:off x="-56160" y="3048120"/>
            <a:ext cx="473760" cy="360"/>
          </a:xfrm>
          <a:custGeom>
            <a:avLst/>
            <a:gdLst/>
            <a:ahLst/>
            <a:rect l="l" t="t" r="r" b="b"/>
            <a:pathLst>
              <a:path w="14071" h="1">
                <a:moveTo>
                  <a:pt x="1" y="1"/>
                </a:moveTo>
                <a:lnTo>
                  <a:pt x="14071" y="1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CustomShape 4"/>
          <p:cNvSpPr/>
          <p:nvPr/>
        </p:nvSpPr>
        <p:spPr>
          <a:xfrm>
            <a:off x="8512920" y="2533680"/>
            <a:ext cx="473760" cy="360"/>
          </a:xfrm>
          <a:custGeom>
            <a:avLst/>
            <a:gdLst/>
            <a:ahLst/>
            <a:rect l="l" t="t" r="r" b="b"/>
            <a:pathLst>
              <a:path w="14071" h="1">
                <a:moveTo>
                  <a:pt x="1" y="1"/>
                </a:moveTo>
                <a:lnTo>
                  <a:pt x="14071" y="1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64" name="Group 5"/>
          <p:cNvGrpSpPr/>
          <p:nvPr/>
        </p:nvGrpSpPr>
        <p:grpSpPr>
          <a:xfrm>
            <a:off x="8940600" y="2986920"/>
            <a:ext cx="92520" cy="92520"/>
            <a:chOff x="8940600" y="2986920"/>
            <a:chExt cx="92520" cy="92520"/>
          </a:xfrm>
        </p:grpSpPr>
        <p:sp>
          <p:nvSpPr>
            <p:cNvPr id="265" name="CustomShape 6"/>
            <p:cNvSpPr/>
            <p:nvPr/>
          </p:nvSpPr>
          <p:spPr>
            <a:xfrm>
              <a:off x="8987040" y="298692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7">
                  <a:moveTo>
                    <a:pt x="1" y="0"/>
                  </a:moveTo>
                  <a:lnTo>
                    <a:pt x="1" y="2757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6" name="CustomShape 7"/>
            <p:cNvSpPr/>
            <p:nvPr/>
          </p:nvSpPr>
          <p:spPr>
            <a:xfrm>
              <a:off x="8940600" y="3033360"/>
              <a:ext cx="92520" cy="360"/>
            </a:xfrm>
            <a:custGeom>
              <a:avLst/>
              <a:gdLst/>
              <a:ahLst/>
              <a:rect l="l" t="t" r="r" b="b"/>
              <a:pathLst>
                <a:path w="2757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67" name="Group 8"/>
          <p:cNvGrpSpPr/>
          <p:nvPr/>
        </p:nvGrpSpPr>
        <p:grpSpPr>
          <a:xfrm>
            <a:off x="655200" y="1150920"/>
            <a:ext cx="92520" cy="92520"/>
            <a:chOff x="655200" y="1150920"/>
            <a:chExt cx="92520" cy="92520"/>
          </a:xfrm>
        </p:grpSpPr>
        <p:sp>
          <p:nvSpPr>
            <p:cNvPr id="268" name="CustomShape 9"/>
            <p:cNvSpPr/>
            <p:nvPr/>
          </p:nvSpPr>
          <p:spPr>
            <a:xfrm>
              <a:off x="701640" y="115092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9" name="CustomShape 10"/>
            <p:cNvSpPr/>
            <p:nvPr/>
          </p:nvSpPr>
          <p:spPr>
            <a:xfrm>
              <a:off x="655200" y="1197360"/>
              <a:ext cx="9252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70" name="CustomShape 11"/>
          <p:cNvSpPr/>
          <p:nvPr/>
        </p:nvSpPr>
        <p:spPr>
          <a:xfrm flipH="1">
            <a:off x="7459920" y="456120"/>
            <a:ext cx="2382480" cy="480240"/>
          </a:xfrm>
          <a:custGeom>
            <a:avLst/>
            <a:gdLst/>
            <a:ahLst/>
            <a:rect l="l" t="t" r="r" b="b"/>
            <a:pathLst>
              <a:path w="70729" h="14269">
                <a:moveTo>
                  <a:pt x="53812" y="1"/>
                </a:moveTo>
                <a:cubicBezTo>
                  <a:pt x="53142" y="1"/>
                  <a:pt x="52469" y="113"/>
                  <a:pt x="51841" y="335"/>
                </a:cubicBezTo>
                <a:cubicBezTo>
                  <a:pt x="49840" y="1044"/>
                  <a:pt x="48319" y="2652"/>
                  <a:pt x="46702" y="4029"/>
                </a:cubicBezTo>
                <a:cubicBezTo>
                  <a:pt x="45239" y="5276"/>
                  <a:pt x="43464" y="6414"/>
                  <a:pt x="41580" y="6414"/>
                </a:cubicBezTo>
                <a:cubicBezTo>
                  <a:pt x="41382" y="6414"/>
                  <a:pt x="41184" y="6401"/>
                  <a:pt x="40984" y="6375"/>
                </a:cubicBezTo>
                <a:cubicBezTo>
                  <a:pt x="39436" y="6172"/>
                  <a:pt x="38101" y="5174"/>
                  <a:pt x="36583" y="4807"/>
                </a:cubicBezTo>
                <a:cubicBezTo>
                  <a:pt x="36125" y="4696"/>
                  <a:pt x="35668" y="4645"/>
                  <a:pt x="35213" y="4645"/>
                </a:cubicBezTo>
                <a:cubicBezTo>
                  <a:pt x="32655" y="4645"/>
                  <a:pt x="30174" y="6268"/>
                  <a:pt x="28218" y="8050"/>
                </a:cubicBezTo>
                <a:cubicBezTo>
                  <a:pt x="25914" y="10150"/>
                  <a:pt x="23765" y="11252"/>
                  <a:pt x="20796" y="12200"/>
                </a:cubicBezTo>
                <a:cubicBezTo>
                  <a:pt x="19724" y="12542"/>
                  <a:pt x="17640" y="12992"/>
                  <a:pt x="15172" y="12992"/>
                </a:cubicBezTo>
                <a:cubicBezTo>
                  <a:pt x="13949" y="12992"/>
                  <a:pt x="12632" y="12881"/>
                  <a:pt x="11297" y="12593"/>
                </a:cubicBezTo>
                <a:cubicBezTo>
                  <a:pt x="9372" y="12178"/>
                  <a:pt x="8222" y="11014"/>
                  <a:pt x="6201" y="11014"/>
                </a:cubicBezTo>
                <a:cubicBezTo>
                  <a:pt x="3262" y="11014"/>
                  <a:pt x="1513" y="12755"/>
                  <a:pt x="0" y="14267"/>
                </a:cubicBezTo>
                <a:lnTo>
                  <a:pt x="69129" y="14268"/>
                </a:lnTo>
                <a:cubicBezTo>
                  <a:pt x="70729" y="14268"/>
                  <a:pt x="68266" y="11764"/>
                  <a:pt x="65708" y="11764"/>
                </a:cubicBezTo>
                <a:cubicBezTo>
                  <a:pt x="65403" y="11764"/>
                  <a:pt x="65097" y="11799"/>
                  <a:pt x="64796" y="11879"/>
                </a:cubicBezTo>
                <a:cubicBezTo>
                  <a:pt x="64485" y="11961"/>
                  <a:pt x="64037" y="12001"/>
                  <a:pt x="63563" y="12001"/>
                </a:cubicBezTo>
                <a:cubicBezTo>
                  <a:pt x="62846" y="12001"/>
                  <a:pt x="62068" y="11910"/>
                  <a:pt x="61615" y="11736"/>
                </a:cubicBezTo>
                <a:cubicBezTo>
                  <a:pt x="59849" y="11061"/>
                  <a:pt x="59847" y="8787"/>
                  <a:pt x="59477" y="6933"/>
                </a:cubicBezTo>
                <a:cubicBezTo>
                  <a:pt x="59106" y="5078"/>
                  <a:pt x="58910" y="3059"/>
                  <a:pt x="57672" y="1629"/>
                </a:cubicBezTo>
                <a:cubicBezTo>
                  <a:pt x="56723" y="534"/>
                  <a:pt x="55273" y="1"/>
                  <a:pt x="53812" y="1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1" name="PlaceHolder 12"/>
          <p:cNvSpPr>
            <a:spLocks noGrp="1"/>
          </p:cNvSpPr>
          <p:nvPr>
            <p:ph type="title"/>
          </p:nvPr>
        </p:nvSpPr>
        <p:spPr>
          <a:xfrm>
            <a:off x="743400" y="520560"/>
            <a:ext cx="2332800" cy="1008000"/>
          </a:xfrm>
          <a:prstGeom prst="rect">
            <a:avLst/>
          </a:prstGeom>
        </p:spPr>
        <p:txBody>
          <a:bodyPr tIns="91440" bIns="91440">
            <a:noAutofit/>
          </a:bodyPr>
          <a:p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PlaceHolder 1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e6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 rot="19292400">
            <a:off x="-2333520" y="192240"/>
            <a:ext cx="5507640" cy="5873400"/>
          </a:xfrm>
          <a:custGeom>
            <a:avLst/>
            <a:gdLst/>
            <a:ahLst/>
            <a:rect l="l" t="t" r="r" b="b"/>
            <a:pathLst>
              <a:path w="37825" h="40336">
                <a:moveTo>
                  <a:pt x="16838" y="0"/>
                </a:moveTo>
                <a:cubicBezTo>
                  <a:pt x="13194" y="0"/>
                  <a:pt x="8859" y="2850"/>
                  <a:pt x="6894" y="4923"/>
                </a:cubicBezTo>
                <a:cubicBezTo>
                  <a:pt x="1978" y="10123"/>
                  <a:pt x="1" y="17946"/>
                  <a:pt x="1858" y="24851"/>
                </a:cubicBezTo>
                <a:cubicBezTo>
                  <a:pt x="3726" y="31767"/>
                  <a:pt x="9353" y="37535"/>
                  <a:pt x="16225" y="39568"/>
                </a:cubicBezTo>
                <a:cubicBezTo>
                  <a:pt x="17945" y="40075"/>
                  <a:pt x="19757" y="40336"/>
                  <a:pt x="21564" y="40336"/>
                </a:cubicBezTo>
                <a:cubicBezTo>
                  <a:pt x="25517" y="40336"/>
                  <a:pt x="29445" y="39086"/>
                  <a:pt x="32340" y="36432"/>
                </a:cubicBezTo>
                <a:cubicBezTo>
                  <a:pt x="36546" y="32553"/>
                  <a:pt x="37824" y="25506"/>
                  <a:pt x="34437" y="20885"/>
                </a:cubicBezTo>
                <a:cubicBezTo>
                  <a:pt x="32252" y="17902"/>
                  <a:pt x="28658" y="16318"/>
                  <a:pt x="25992" y="13762"/>
                </a:cubicBezTo>
                <a:cubicBezTo>
                  <a:pt x="23960" y="11806"/>
                  <a:pt x="22452" y="9260"/>
                  <a:pt x="21873" y="6496"/>
                </a:cubicBezTo>
                <a:cubicBezTo>
                  <a:pt x="21545" y="4978"/>
                  <a:pt x="21873" y="2978"/>
                  <a:pt x="20781" y="1711"/>
                </a:cubicBezTo>
                <a:cubicBezTo>
                  <a:pt x="19728" y="485"/>
                  <a:pt x="18342" y="0"/>
                  <a:pt x="16838" y="0"/>
                </a:cubicBezTo>
                <a:close/>
              </a:path>
            </a:pathLst>
          </a:custGeom>
          <a:solidFill>
            <a:srgbClr val="ce9fbc">
              <a:alpha val="1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0" name="CustomShape 2"/>
          <p:cNvSpPr/>
          <p:nvPr/>
        </p:nvSpPr>
        <p:spPr>
          <a:xfrm>
            <a:off x="8011800" y="526320"/>
            <a:ext cx="1131840" cy="502920"/>
          </a:xfrm>
          <a:custGeom>
            <a:avLst/>
            <a:gdLst/>
            <a:ahLst/>
            <a:rect l="l" t="t" r="r" b="b"/>
            <a:pathLst>
              <a:path w="26116" h="11604">
                <a:moveTo>
                  <a:pt x="26114" y="1"/>
                </a:moveTo>
                <a:cubicBezTo>
                  <a:pt x="26024" y="35"/>
                  <a:pt x="25934" y="69"/>
                  <a:pt x="25846" y="106"/>
                </a:cubicBezTo>
                <a:cubicBezTo>
                  <a:pt x="23796" y="975"/>
                  <a:pt x="22125" y="2534"/>
                  <a:pt x="20593" y="4151"/>
                </a:cubicBezTo>
                <a:cubicBezTo>
                  <a:pt x="19258" y="5557"/>
                  <a:pt x="17942" y="7068"/>
                  <a:pt x="16193" y="7904"/>
                </a:cubicBezTo>
                <a:cubicBezTo>
                  <a:pt x="14949" y="8498"/>
                  <a:pt x="13433" y="8612"/>
                  <a:pt x="11901" y="8612"/>
                </a:cubicBezTo>
                <a:cubicBezTo>
                  <a:pt x="10945" y="8612"/>
                  <a:pt x="9982" y="8568"/>
                  <a:pt x="9075" y="8568"/>
                </a:cubicBezTo>
                <a:cubicBezTo>
                  <a:pt x="8602" y="8568"/>
                  <a:pt x="8145" y="8580"/>
                  <a:pt x="7711" y="8617"/>
                </a:cubicBezTo>
                <a:cubicBezTo>
                  <a:pt x="5301" y="8818"/>
                  <a:pt x="0" y="11604"/>
                  <a:pt x="4749" y="11604"/>
                </a:cubicBezTo>
                <a:cubicBezTo>
                  <a:pt x="4905" y="11604"/>
                  <a:pt x="5073" y="11600"/>
                  <a:pt x="5252" y="11594"/>
                </a:cubicBezTo>
                <a:cubicBezTo>
                  <a:pt x="11785" y="11365"/>
                  <a:pt x="18328" y="11308"/>
                  <a:pt x="24871" y="11308"/>
                </a:cubicBezTo>
                <a:cubicBezTo>
                  <a:pt x="25286" y="11308"/>
                  <a:pt x="25701" y="11308"/>
                  <a:pt x="26116" y="11309"/>
                </a:cubicBezTo>
                <a:lnTo>
                  <a:pt x="26114" y="1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1" name="CustomShape 3"/>
          <p:cNvSpPr/>
          <p:nvPr/>
        </p:nvSpPr>
        <p:spPr>
          <a:xfrm>
            <a:off x="5794920" y="356400"/>
            <a:ext cx="1349280" cy="430920"/>
          </a:xfrm>
          <a:custGeom>
            <a:avLst/>
            <a:gdLst/>
            <a:ahLst/>
            <a:rect l="l" t="t" r="r" b="b"/>
            <a:pathLst>
              <a:path w="53987" h="17256">
                <a:moveTo>
                  <a:pt x="53987" y="17254"/>
                </a:moveTo>
                <a:cubicBezTo>
                  <a:pt x="53987" y="14789"/>
                  <a:pt x="49298" y="15667"/>
                  <a:pt x="46887" y="15710"/>
                </a:cubicBezTo>
                <a:cubicBezTo>
                  <a:pt x="45955" y="15727"/>
                  <a:pt x="44824" y="15690"/>
                  <a:pt x="44365" y="14618"/>
                </a:cubicBezTo>
                <a:cubicBezTo>
                  <a:pt x="43921" y="13574"/>
                  <a:pt x="44440" y="12273"/>
                  <a:pt x="44345" y="11083"/>
                </a:cubicBezTo>
                <a:cubicBezTo>
                  <a:pt x="44157" y="8690"/>
                  <a:pt x="41747" y="7910"/>
                  <a:pt x="39965" y="8385"/>
                </a:cubicBezTo>
                <a:cubicBezTo>
                  <a:pt x="38181" y="8861"/>
                  <a:pt x="36303" y="9955"/>
                  <a:pt x="34628" y="9014"/>
                </a:cubicBezTo>
                <a:cubicBezTo>
                  <a:pt x="32387" y="7754"/>
                  <a:pt x="32489" y="5423"/>
                  <a:pt x="30876" y="3008"/>
                </a:cubicBezTo>
                <a:cubicBezTo>
                  <a:pt x="29240" y="556"/>
                  <a:pt x="26383" y="1"/>
                  <a:pt x="24031" y="1018"/>
                </a:cubicBezTo>
                <a:cubicBezTo>
                  <a:pt x="21680" y="2034"/>
                  <a:pt x="19775" y="4364"/>
                  <a:pt x="18244" y="6933"/>
                </a:cubicBezTo>
                <a:cubicBezTo>
                  <a:pt x="16733" y="9466"/>
                  <a:pt x="15879" y="13939"/>
                  <a:pt x="11870" y="15180"/>
                </a:cubicBezTo>
                <a:cubicBezTo>
                  <a:pt x="9448" y="15930"/>
                  <a:pt x="7133" y="13167"/>
                  <a:pt x="4738" y="13417"/>
                </a:cubicBezTo>
                <a:cubicBezTo>
                  <a:pt x="2632" y="13637"/>
                  <a:pt x="1" y="14789"/>
                  <a:pt x="631" y="17256"/>
                </a:cubicBezTo>
                <a:close/>
              </a:path>
            </a:pathLst>
          </a:custGeom>
          <a:noFill/>
          <a:ln w="1117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2" name="CustomShape 4"/>
          <p:cNvSpPr/>
          <p:nvPr/>
        </p:nvSpPr>
        <p:spPr>
          <a:xfrm>
            <a:off x="5958720" y="915120"/>
            <a:ext cx="51120" cy="50760"/>
          </a:xfrm>
          <a:custGeom>
            <a:avLst/>
            <a:gdLst/>
            <a:ahLst/>
            <a:rect l="l" t="t" r="r" b="b"/>
            <a:pathLst>
              <a:path w="2052" h="2051">
                <a:moveTo>
                  <a:pt x="2052" y="987"/>
                </a:moveTo>
                <a:cubicBezTo>
                  <a:pt x="2052" y="1387"/>
                  <a:pt x="1812" y="1747"/>
                  <a:pt x="1443" y="1900"/>
                </a:cubicBezTo>
                <a:cubicBezTo>
                  <a:pt x="1073" y="2051"/>
                  <a:pt x="649" y="1967"/>
                  <a:pt x="368" y="1685"/>
                </a:cubicBezTo>
                <a:cubicBezTo>
                  <a:pt x="85" y="1403"/>
                  <a:pt x="1" y="978"/>
                  <a:pt x="154" y="610"/>
                </a:cubicBezTo>
                <a:cubicBezTo>
                  <a:pt x="306" y="240"/>
                  <a:pt x="666" y="0"/>
                  <a:pt x="1065" y="0"/>
                </a:cubicBezTo>
                <a:cubicBezTo>
                  <a:pt x="1610" y="0"/>
                  <a:pt x="2052" y="441"/>
                  <a:pt x="2052" y="987"/>
                </a:cubicBezTo>
                <a:close/>
              </a:path>
            </a:pathLst>
          </a:custGeom>
          <a:noFill/>
          <a:ln w="1117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3" name="CustomShape 5"/>
          <p:cNvSpPr/>
          <p:nvPr/>
        </p:nvSpPr>
        <p:spPr>
          <a:xfrm>
            <a:off x="3011760" y="453240"/>
            <a:ext cx="475920" cy="360"/>
          </a:xfrm>
          <a:custGeom>
            <a:avLst/>
            <a:gdLst/>
            <a:ahLst/>
            <a:rect l="l" t="t" r="r" b="b"/>
            <a:pathLst>
              <a:path w="19047" h="1">
                <a:moveTo>
                  <a:pt x="1" y="0"/>
                </a:moveTo>
                <a:lnTo>
                  <a:pt x="19047" y="0"/>
                </a:lnTo>
              </a:path>
            </a:pathLst>
          </a:custGeom>
          <a:noFill/>
          <a:ln w="16775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4" name="CustomShape 6"/>
          <p:cNvSpPr/>
          <p:nvPr/>
        </p:nvSpPr>
        <p:spPr>
          <a:xfrm>
            <a:off x="3601440" y="453240"/>
            <a:ext cx="188640" cy="360"/>
          </a:xfrm>
          <a:custGeom>
            <a:avLst/>
            <a:gdLst/>
            <a:ahLst/>
            <a:rect l="l" t="t" r="r" b="b"/>
            <a:pathLst>
              <a:path w="7559" h="1">
                <a:moveTo>
                  <a:pt x="1" y="0"/>
                </a:moveTo>
                <a:lnTo>
                  <a:pt x="7559" y="0"/>
                </a:lnTo>
              </a:path>
            </a:pathLst>
          </a:custGeom>
          <a:noFill/>
          <a:ln w="16775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15" name="Group 7"/>
          <p:cNvGrpSpPr/>
          <p:nvPr/>
        </p:nvGrpSpPr>
        <p:grpSpPr>
          <a:xfrm>
            <a:off x="3045960" y="601200"/>
            <a:ext cx="68760" cy="68400"/>
            <a:chOff x="3045960" y="601200"/>
            <a:chExt cx="68760" cy="68400"/>
          </a:xfrm>
        </p:grpSpPr>
        <p:sp>
          <p:nvSpPr>
            <p:cNvPr id="316" name="CustomShape 8"/>
            <p:cNvSpPr/>
            <p:nvPr/>
          </p:nvSpPr>
          <p:spPr>
            <a:xfrm>
              <a:off x="3080520" y="601200"/>
              <a:ext cx="360" cy="6840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chemeClr val="accent2"/>
            </a:solidFill>
            <a:ln w="111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7" name="CustomShape 9"/>
            <p:cNvSpPr/>
            <p:nvPr/>
          </p:nvSpPr>
          <p:spPr>
            <a:xfrm>
              <a:off x="3045960" y="635760"/>
              <a:ext cx="6876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2"/>
            </a:solidFill>
            <a:ln w="111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18" name="PlaceHolder 10"/>
          <p:cNvSpPr>
            <a:spLocks noGrp="1"/>
          </p:cNvSpPr>
          <p:nvPr>
            <p:ph type="title"/>
          </p:nvPr>
        </p:nvSpPr>
        <p:spPr>
          <a:xfrm>
            <a:off x="743400" y="520560"/>
            <a:ext cx="2121840" cy="1008000"/>
          </a:xfrm>
          <a:prstGeom prst="rect">
            <a:avLst/>
          </a:prstGeom>
        </p:spPr>
        <p:txBody>
          <a:bodyPr tIns="91440" bIns="91440">
            <a:noAutofit/>
          </a:bodyPr>
          <a:p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PlaceHolder 11"/>
          <p:cNvSpPr>
            <a:spLocks noGrp="1"/>
          </p:cNvSpPr>
          <p:nvPr>
            <p:ph type="title"/>
          </p:nvPr>
        </p:nvSpPr>
        <p:spPr>
          <a:xfrm>
            <a:off x="862560" y="310752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PlaceHolder 12"/>
          <p:cNvSpPr>
            <a:spLocks noGrp="1"/>
          </p:cNvSpPr>
          <p:nvPr>
            <p:ph type="title"/>
          </p:nvPr>
        </p:nvSpPr>
        <p:spPr>
          <a:xfrm>
            <a:off x="3406680" y="310752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PlaceHolder 13"/>
          <p:cNvSpPr>
            <a:spLocks noGrp="1"/>
          </p:cNvSpPr>
          <p:nvPr>
            <p:ph type="title"/>
          </p:nvPr>
        </p:nvSpPr>
        <p:spPr>
          <a:xfrm>
            <a:off x="5951160" y="3107520"/>
            <a:ext cx="2329920" cy="55512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PlaceHolder 1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e6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CustomShape 1"/>
          <p:cNvSpPr/>
          <p:nvPr/>
        </p:nvSpPr>
        <p:spPr>
          <a:xfrm>
            <a:off x="4000680" y="-128520"/>
            <a:ext cx="2382480" cy="480240"/>
          </a:xfrm>
          <a:custGeom>
            <a:avLst/>
            <a:gdLst/>
            <a:ahLst/>
            <a:rect l="l" t="t" r="r" b="b"/>
            <a:pathLst>
              <a:path w="70729" h="14269">
                <a:moveTo>
                  <a:pt x="53812" y="1"/>
                </a:moveTo>
                <a:cubicBezTo>
                  <a:pt x="53142" y="1"/>
                  <a:pt x="52469" y="113"/>
                  <a:pt x="51841" y="335"/>
                </a:cubicBezTo>
                <a:cubicBezTo>
                  <a:pt x="49840" y="1044"/>
                  <a:pt x="48319" y="2652"/>
                  <a:pt x="46702" y="4029"/>
                </a:cubicBezTo>
                <a:cubicBezTo>
                  <a:pt x="45239" y="5276"/>
                  <a:pt x="43464" y="6414"/>
                  <a:pt x="41580" y="6414"/>
                </a:cubicBezTo>
                <a:cubicBezTo>
                  <a:pt x="41382" y="6414"/>
                  <a:pt x="41184" y="6401"/>
                  <a:pt x="40984" y="6375"/>
                </a:cubicBezTo>
                <a:cubicBezTo>
                  <a:pt x="39436" y="6172"/>
                  <a:pt x="38101" y="5174"/>
                  <a:pt x="36583" y="4807"/>
                </a:cubicBezTo>
                <a:cubicBezTo>
                  <a:pt x="36125" y="4696"/>
                  <a:pt x="35668" y="4645"/>
                  <a:pt x="35213" y="4645"/>
                </a:cubicBezTo>
                <a:cubicBezTo>
                  <a:pt x="32655" y="4645"/>
                  <a:pt x="30174" y="6268"/>
                  <a:pt x="28218" y="8050"/>
                </a:cubicBezTo>
                <a:cubicBezTo>
                  <a:pt x="25914" y="10150"/>
                  <a:pt x="23765" y="11252"/>
                  <a:pt x="20796" y="12200"/>
                </a:cubicBezTo>
                <a:cubicBezTo>
                  <a:pt x="19724" y="12542"/>
                  <a:pt x="17640" y="12992"/>
                  <a:pt x="15172" y="12992"/>
                </a:cubicBezTo>
                <a:cubicBezTo>
                  <a:pt x="13949" y="12992"/>
                  <a:pt x="12632" y="12881"/>
                  <a:pt x="11297" y="12593"/>
                </a:cubicBezTo>
                <a:cubicBezTo>
                  <a:pt x="9372" y="12178"/>
                  <a:pt x="8222" y="11014"/>
                  <a:pt x="6201" y="11014"/>
                </a:cubicBezTo>
                <a:cubicBezTo>
                  <a:pt x="3262" y="11014"/>
                  <a:pt x="1513" y="12755"/>
                  <a:pt x="0" y="14267"/>
                </a:cubicBezTo>
                <a:lnTo>
                  <a:pt x="69129" y="14268"/>
                </a:lnTo>
                <a:cubicBezTo>
                  <a:pt x="70729" y="14268"/>
                  <a:pt x="68266" y="11764"/>
                  <a:pt x="65708" y="11764"/>
                </a:cubicBezTo>
                <a:cubicBezTo>
                  <a:pt x="65403" y="11764"/>
                  <a:pt x="65097" y="11799"/>
                  <a:pt x="64796" y="11879"/>
                </a:cubicBezTo>
                <a:cubicBezTo>
                  <a:pt x="64485" y="11961"/>
                  <a:pt x="64037" y="12001"/>
                  <a:pt x="63563" y="12001"/>
                </a:cubicBezTo>
                <a:cubicBezTo>
                  <a:pt x="62846" y="12001"/>
                  <a:pt x="62068" y="11910"/>
                  <a:pt x="61615" y="11736"/>
                </a:cubicBezTo>
                <a:cubicBezTo>
                  <a:pt x="59849" y="11061"/>
                  <a:pt x="59847" y="8787"/>
                  <a:pt x="59477" y="6933"/>
                </a:cubicBezTo>
                <a:cubicBezTo>
                  <a:pt x="59106" y="5078"/>
                  <a:pt x="58910" y="3059"/>
                  <a:pt x="57672" y="1629"/>
                </a:cubicBezTo>
                <a:cubicBezTo>
                  <a:pt x="56723" y="534"/>
                  <a:pt x="55273" y="1"/>
                  <a:pt x="53812" y="1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60" name="Group 2"/>
          <p:cNvGrpSpPr/>
          <p:nvPr/>
        </p:nvGrpSpPr>
        <p:grpSpPr>
          <a:xfrm>
            <a:off x="-1135800" y="-493560"/>
            <a:ext cx="6398280" cy="6253920"/>
            <a:chOff x="-1135800" y="-493560"/>
            <a:chExt cx="6398280" cy="6253920"/>
          </a:xfrm>
        </p:grpSpPr>
        <p:sp>
          <p:nvSpPr>
            <p:cNvPr id="361" name="CustomShape 3"/>
            <p:cNvSpPr/>
            <p:nvPr/>
          </p:nvSpPr>
          <p:spPr>
            <a:xfrm rot="8676000">
              <a:off x="2625840" y="2705400"/>
              <a:ext cx="1570320" cy="1237320"/>
            </a:xfrm>
            <a:custGeom>
              <a:avLst/>
              <a:gdLst/>
              <a:ahLst/>
              <a:rect l="l" t="t" r="r" b="b"/>
              <a:pathLst>
                <a:path w="10238" h="8066">
                  <a:moveTo>
                    <a:pt x="5570" y="0"/>
                  </a:moveTo>
                  <a:cubicBezTo>
                    <a:pt x="4215" y="0"/>
                    <a:pt x="2810" y="534"/>
                    <a:pt x="1825" y="1409"/>
                  </a:cubicBezTo>
                  <a:cubicBezTo>
                    <a:pt x="568" y="2523"/>
                    <a:pt x="0" y="4184"/>
                    <a:pt x="1082" y="6030"/>
                  </a:cubicBezTo>
                  <a:cubicBezTo>
                    <a:pt x="1846" y="7319"/>
                    <a:pt x="3352" y="8066"/>
                    <a:pt x="4858" y="8066"/>
                  </a:cubicBezTo>
                  <a:cubicBezTo>
                    <a:pt x="5075" y="8066"/>
                    <a:pt x="5292" y="8050"/>
                    <a:pt x="5507" y="8018"/>
                  </a:cubicBezTo>
                  <a:cubicBezTo>
                    <a:pt x="7200" y="7767"/>
                    <a:pt x="8686" y="6609"/>
                    <a:pt x="9538" y="5123"/>
                  </a:cubicBezTo>
                  <a:cubicBezTo>
                    <a:pt x="9953" y="4402"/>
                    <a:pt x="10237" y="3550"/>
                    <a:pt x="10052" y="2741"/>
                  </a:cubicBezTo>
                  <a:cubicBezTo>
                    <a:pt x="9746" y="1430"/>
                    <a:pt x="8358" y="709"/>
                    <a:pt x="7091" y="250"/>
                  </a:cubicBezTo>
                  <a:cubicBezTo>
                    <a:pt x="6610" y="80"/>
                    <a:pt x="6094" y="0"/>
                    <a:pt x="5570" y="0"/>
                  </a:cubicBezTo>
                  <a:close/>
                </a:path>
              </a:pathLst>
            </a:custGeom>
            <a:solidFill>
              <a:srgbClr val="ce9fbc">
                <a:alpha val="3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2" name="CustomShape 4"/>
            <p:cNvSpPr/>
            <p:nvPr/>
          </p:nvSpPr>
          <p:spPr>
            <a:xfrm rot="13768800">
              <a:off x="146520" y="62640"/>
              <a:ext cx="3832920" cy="5141160"/>
            </a:xfrm>
            <a:custGeom>
              <a:avLst/>
              <a:gdLst/>
              <a:ahLst/>
              <a:rect l="l" t="t" r="r" b="b"/>
              <a:pathLst>
                <a:path w="29948" h="40169">
                  <a:moveTo>
                    <a:pt x="8382" y="1"/>
                  </a:moveTo>
                  <a:cubicBezTo>
                    <a:pt x="6298" y="1"/>
                    <a:pt x="4274" y="675"/>
                    <a:pt x="2612" y="2368"/>
                  </a:cubicBezTo>
                  <a:cubicBezTo>
                    <a:pt x="689" y="4357"/>
                    <a:pt x="1" y="7241"/>
                    <a:pt x="809" y="9885"/>
                  </a:cubicBezTo>
                  <a:cubicBezTo>
                    <a:pt x="1902" y="13305"/>
                    <a:pt x="5223" y="15435"/>
                    <a:pt x="7539" y="18177"/>
                  </a:cubicBezTo>
                  <a:cubicBezTo>
                    <a:pt x="9320" y="20286"/>
                    <a:pt x="10544" y="22810"/>
                    <a:pt x="11090" y="25519"/>
                  </a:cubicBezTo>
                  <a:cubicBezTo>
                    <a:pt x="11593" y="28010"/>
                    <a:pt x="11516" y="30589"/>
                    <a:pt x="11975" y="33091"/>
                  </a:cubicBezTo>
                  <a:cubicBezTo>
                    <a:pt x="12434" y="35593"/>
                    <a:pt x="13581" y="38160"/>
                    <a:pt x="15799" y="39406"/>
                  </a:cubicBezTo>
                  <a:cubicBezTo>
                    <a:pt x="16729" y="39929"/>
                    <a:pt x="17782" y="40169"/>
                    <a:pt x="18847" y="40169"/>
                  </a:cubicBezTo>
                  <a:cubicBezTo>
                    <a:pt x="20071" y="40169"/>
                    <a:pt x="21311" y="39852"/>
                    <a:pt x="22398" y="39285"/>
                  </a:cubicBezTo>
                  <a:cubicBezTo>
                    <a:pt x="24430" y="38226"/>
                    <a:pt x="25981" y="36390"/>
                    <a:pt x="27074" y="34380"/>
                  </a:cubicBezTo>
                  <a:cubicBezTo>
                    <a:pt x="29947" y="29136"/>
                    <a:pt x="29947" y="22613"/>
                    <a:pt x="27828" y="17030"/>
                  </a:cubicBezTo>
                  <a:cubicBezTo>
                    <a:pt x="25708" y="11436"/>
                    <a:pt x="21622" y="6749"/>
                    <a:pt x="16848" y="3155"/>
                  </a:cubicBezTo>
                  <a:cubicBezTo>
                    <a:pt x="14502" y="1395"/>
                    <a:pt x="11380" y="1"/>
                    <a:pt x="8382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63" name="CustomShape 5"/>
          <p:cNvSpPr/>
          <p:nvPr/>
        </p:nvSpPr>
        <p:spPr>
          <a:xfrm>
            <a:off x="-789480" y="352080"/>
            <a:ext cx="1818360" cy="581040"/>
          </a:xfrm>
          <a:custGeom>
            <a:avLst/>
            <a:gdLst/>
            <a:ahLst/>
            <a:rect l="l" t="t" r="r" b="b"/>
            <a:pathLst>
              <a:path w="53987" h="17256">
                <a:moveTo>
                  <a:pt x="53987" y="17254"/>
                </a:moveTo>
                <a:cubicBezTo>
                  <a:pt x="53987" y="14789"/>
                  <a:pt x="49298" y="15667"/>
                  <a:pt x="46887" y="15710"/>
                </a:cubicBezTo>
                <a:cubicBezTo>
                  <a:pt x="45955" y="15727"/>
                  <a:pt x="44824" y="15690"/>
                  <a:pt x="44365" y="14618"/>
                </a:cubicBezTo>
                <a:cubicBezTo>
                  <a:pt x="43921" y="13574"/>
                  <a:pt x="44440" y="12273"/>
                  <a:pt x="44345" y="11083"/>
                </a:cubicBezTo>
                <a:cubicBezTo>
                  <a:pt x="44157" y="8690"/>
                  <a:pt x="41747" y="7910"/>
                  <a:pt x="39965" y="8385"/>
                </a:cubicBezTo>
                <a:cubicBezTo>
                  <a:pt x="38181" y="8861"/>
                  <a:pt x="36303" y="9955"/>
                  <a:pt x="34628" y="9014"/>
                </a:cubicBezTo>
                <a:cubicBezTo>
                  <a:pt x="32387" y="7754"/>
                  <a:pt x="32489" y="5423"/>
                  <a:pt x="30876" y="3008"/>
                </a:cubicBezTo>
                <a:cubicBezTo>
                  <a:pt x="29240" y="556"/>
                  <a:pt x="26383" y="1"/>
                  <a:pt x="24031" y="1018"/>
                </a:cubicBezTo>
                <a:cubicBezTo>
                  <a:pt x="21680" y="2034"/>
                  <a:pt x="19775" y="4364"/>
                  <a:pt x="18244" y="6933"/>
                </a:cubicBezTo>
                <a:cubicBezTo>
                  <a:pt x="16733" y="9466"/>
                  <a:pt x="15879" y="13939"/>
                  <a:pt x="11870" y="15180"/>
                </a:cubicBezTo>
                <a:cubicBezTo>
                  <a:pt x="9448" y="15930"/>
                  <a:pt x="7133" y="13167"/>
                  <a:pt x="4738" y="13417"/>
                </a:cubicBezTo>
                <a:cubicBezTo>
                  <a:pt x="2632" y="13637"/>
                  <a:pt x="1" y="14789"/>
                  <a:pt x="631" y="17256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64" name="Group 6"/>
          <p:cNvGrpSpPr/>
          <p:nvPr/>
        </p:nvGrpSpPr>
        <p:grpSpPr>
          <a:xfrm>
            <a:off x="6539760" y="4931640"/>
            <a:ext cx="92520" cy="92520"/>
            <a:chOff x="6539760" y="4931640"/>
            <a:chExt cx="92520" cy="92520"/>
          </a:xfrm>
        </p:grpSpPr>
        <p:sp>
          <p:nvSpPr>
            <p:cNvPr id="365" name="CustomShape 7"/>
            <p:cNvSpPr/>
            <p:nvPr/>
          </p:nvSpPr>
          <p:spPr>
            <a:xfrm>
              <a:off x="6586200" y="493164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6" name="CustomShape 8"/>
            <p:cNvSpPr/>
            <p:nvPr/>
          </p:nvSpPr>
          <p:spPr>
            <a:xfrm>
              <a:off x="6539760" y="4978080"/>
              <a:ext cx="9252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chemeClr val="accent3"/>
            </a:solidFill>
            <a:ln w="111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67" name="CustomShape 9"/>
          <p:cNvSpPr/>
          <p:nvPr/>
        </p:nvSpPr>
        <p:spPr>
          <a:xfrm>
            <a:off x="2580840" y="4768920"/>
            <a:ext cx="68760" cy="68760"/>
          </a:xfrm>
          <a:custGeom>
            <a:avLst/>
            <a:gdLst/>
            <a:ahLst/>
            <a:rect l="l" t="t" r="r" b="b"/>
            <a:pathLst>
              <a:path w="2052" h="2054">
                <a:moveTo>
                  <a:pt x="2051" y="988"/>
                </a:moveTo>
                <a:cubicBezTo>
                  <a:pt x="2051" y="1388"/>
                  <a:pt x="1811" y="1747"/>
                  <a:pt x="1442" y="1900"/>
                </a:cubicBezTo>
                <a:cubicBezTo>
                  <a:pt x="1073" y="2053"/>
                  <a:pt x="649" y="1969"/>
                  <a:pt x="366" y="1686"/>
                </a:cubicBezTo>
                <a:cubicBezTo>
                  <a:pt x="85" y="1403"/>
                  <a:pt x="0" y="979"/>
                  <a:pt x="152" y="611"/>
                </a:cubicBezTo>
                <a:cubicBezTo>
                  <a:pt x="305" y="242"/>
                  <a:pt x="665" y="1"/>
                  <a:pt x="1064" y="1"/>
                </a:cubicBezTo>
                <a:cubicBezTo>
                  <a:pt x="1610" y="1"/>
                  <a:pt x="2051" y="444"/>
                  <a:pt x="2051" y="988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68" name="CustomShape 10"/>
          <p:cNvSpPr/>
          <p:nvPr/>
        </p:nvSpPr>
        <p:spPr>
          <a:xfrm>
            <a:off x="4231080" y="883080"/>
            <a:ext cx="68760" cy="68760"/>
          </a:xfrm>
          <a:custGeom>
            <a:avLst/>
            <a:gdLst/>
            <a:ahLst/>
            <a:rect l="l" t="t" r="r" b="b"/>
            <a:pathLst>
              <a:path w="2052" h="2054">
                <a:moveTo>
                  <a:pt x="2051" y="988"/>
                </a:moveTo>
                <a:cubicBezTo>
                  <a:pt x="2051" y="1388"/>
                  <a:pt x="1811" y="1747"/>
                  <a:pt x="1442" y="1900"/>
                </a:cubicBezTo>
                <a:cubicBezTo>
                  <a:pt x="1073" y="2053"/>
                  <a:pt x="649" y="1969"/>
                  <a:pt x="366" y="1686"/>
                </a:cubicBezTo>
                <a:cubicBezTo>
                  <a:pt x="85" y="1403"/>
                  <a:pt x="0" y="979"/>
                  <a:pt x="152" y="611"/>
                </a:cubicBezTo>
                <a:cubicBezTo>
                  <a:pt x="305" y="242"/>
                  <a:pt x="665" y="1"/>
                  <a:pt x="1064" y="1"/>
                </a:cubicBezTo>
                <a:cubicBezTo>
                  <a:pt x="1610" y="1"/>
                  <a:pt x="2051" y="444"/>
                  <a:pt x="2051" y="988"/>
                </a:cubicBezTo>
                <a:close/>
              </a:path>
            </a:pathLst>
          </a:custGeom>
          <a:solidFill>
            <a:srgbClr val="ffffff"/>
          </a:solidFill>
          <a:ln w="1117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69" name="Group 11"/>
          <p:cNvGrpSpPr/>
          <p:nvPr/>
        </p:nvGrpSpPr>
        <p:grpSpPr>
          <a:xfrm>
            <a:off x="4219200" y="2786400"/>
            <a:ext cx="92520" cy="92520"/>
            <a:chOff x="4219200" y="2786400"/>
            <a:chExt cx="92520" cy="92520"/>
          </a:xfrm>
        </p:grpSpPr>
        <p:sp>
          <p:nvSpPr>
            <p:cNvPr id="370" name="CustomShape 12"/>
            <p:cNvSpPr/>
            <p:nvPr/>
          </p:nvSpPr>
          <p:spPr>
            <a:xfrm>
              <a:off x="4265640" y="2786400"/>
              <a:ext cx="360" cy="92520"/>
            </a:xfrm>
            <a:custGeom>
              <a:avLst/>
              <a:gdLst/>
              <a:ahLst/>
              <a:rect l="l" t="t" r="r" b="b"/>
              <a:pathLst>
                <a:path w="1" h="2756">
                  <a:moveTo>
                    <a:pt x="0" y="0"/>
                  </a:moveTo>
                  <a:lnTo>
                    <a:pt x="0" y="2755"/>
                  </a:lnTo>
                </a:path>
              </a:pathLst>
            </a:custGeom>
            <a:solidFill>
              <a:srgbClr val="ffffff"/>
            </a:solidFill>
            <a:ln w="111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1" name="CustomShape 13"/>
            <p:cNvSpPr/>
            <p:nvPr/>
          </p:nvSpPr>
          <p:spPr>
            <a:xfrm>
              <a:off x="4219200" y="2832840"/>
              <a:ext cx="92520" cy="360"/>
            </a:xfrm>
            <a:custGeom>
              <a:avLst/>
              <a:gdLst/>
              <a:ahLst/>
              <a:rect l="l" t="t" r="r" b="b"/>
              <a:pathLst>
                <a:path w="2758" h="1">
                  <a:moveTo>
                    <a:pt x="2757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 w="111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72" name="CustomShape 14"/>
          <p:cNvSpPr/>
          <p:nvPr/>
        </p:nvSpPr>
        <p:spPr>
          <a:xfrm>
            <a:off x="5545440" y="4247640"/>
            <a:ext cx="68760" cy="68760"/>
          </a:xfrm>
          <a:custGeom>
            <a:avLst/>
            <a:gdLst/>
            <a:ahLst/>
            <a:rect l="l" t="t" r="r" b="b"/>
            <a:pathLst>
              <a:path w="2052" h="2054">
                <a:moveTo>
                  <a:pt x="2051" y="988"/>
                </a:moveTo>
                <a:cubicBezTo>
                  <a:pt x="2051" y="1388"/>
                  <a:pt x="1811" y="1747"/>
                  <a:pt x="1442" y="1900"/>
                </a:cubicBezTo>
                <a:cubicBezTo>
                  <a:pt x="1073" y="2053"/>
                  <a:pt x="649" y="1969"/>
                  <a:pt x="366" y="1686"/>
                </a:cubicBezTo>
                <a:cubicBezTo>
                  <a:pt x="85" y="1403"/>
                  <a:pt x="0" y="979"/>
                  <a:pt x="152" y="611"/>
                </a:cubicBezTo>
                <a:cubicBezTo>
                  <a:pt x="305" y="242"/>
                  <a:pt x="665" y="1"/>
                  <a:pt x="1064" y="1"/>
                </a:cubicBezTo>
                <a:cubicBezTo>
                  <a:pt x="1610" y="1"/>
                  <a:pt x="2051" y="444"/>
                  <a:pt x="2051" y="988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3" name="PlaceHolder 15"/>
          <p:cNvSpPr>
            <a:spLocks noGrp="1"/>
          </p:cNvSpPr>
          <p:nvPr>
            <p:ph type="title"/>
          </p:nvPr>
        </p:nvSpPr>
        <p:spPr>
          <a:xfrm>
            <a:off x="5385960" y="1727640"/>
            <a:ext cx="2807640" cy="48024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PlaceHolder 16"/>
          <p:cNvSpPr>
            <a:spLocks noGrp="1"/>
          </p:cNvSpPr>
          <p:nvPr>
            <p:ph type="body"/>
          </p:nvPr>
        </p:nvSpPr>
        <p:spPr>
          <a:xfrm>
            <a:off x="5385960" y="2282760"/>
            <a:ext cx="2807640" cy="1742040"/>
          </a:xfrm>
          <a:prstGeom prst="rect">
            <a:avLst/>
          </a:prstGeom>
        </p:spPr>
        <p:txBody>
          <a:bodyPr tIns="91440" bIns="9144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TextShape 1"/>
          <p:cNvSpPr txBox="1"/>
          <p:nvPr/>
        </p:nvSpPr>
        <p:spPr>
          <a:xfrm>
            <a:off x="323640" y="699480"/>
            <a:ext cx="4176000" cy="1872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0" lang="pl-PL" sz="52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ŚRODKI MASOWEGO PRZEKAZU</a:t>
            </a:r>
            <a:endParaRPr b="0" lang="pl-PL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2" name="TextShape 2"/>
          <p:cNvSpPr txBox="1"/>
          <p:nvPr/>
        </p:nvSpPr>
        <p:spPr>
          <a:xfrm>
            <a:off x="179640" y="4659840"/>
            <a:ext cx="3109320" cy="792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800" spc="-1" strike="noStrike">
                <a:solidFill>
                  <a:srgbClr val="224253"/>
                </a:solidFill>
                <a:latin typeface="DM Sans"/>
                <a:ea typeface="DM Sans"/>
              </a:rPr>
              <a:t>Przemysław Goluch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413" name="TextShape 3"/>
          <p:cNvSpPr txBox="1"/>
          <p:nvPr/>
        </p:nvSpPr>
        <p:spPr>
          <a:xfrm>
            <a:off x="827640" y="2643840"/>
            <a:ext cx="3346920" cy="57348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0" lang="pl-PL" sz="3000" spc="-1" strike="noStrike">
                <a:solidFill>
                  <a:srgbClr val="aa88a1"/>
                </a:solidFill>
                <a:latin typeface="Abril Fatface"/>
                <a:ea typeface="Abril Fatface"/>
              </a:rPr>
              <a:t> </a:t>
            </a:r>
            <a:r>
              <a:rPr b="1" lang="pl-PL" sz="3000" spc="-1" strike="noStrike">
                <a:solidFill>
                  <a:srgbClr val="aa88a1"/>
                </a:solidFill>
                <a:latin typeface="Abril Fatface"/>
                <a:ea typeface="Abril Fatface"/>
              </a:rPr>
              <a:t>-</a:t>
            </a:r>
            <a:r>
              <a:rPr b="0" lang="pl-PL" sz="3000" spc="-1" strike="noStrike">
                <a:solidFill>
                  <a:srgbClr val="aa88a1"/>
                </a:solidFill>
                <a:latin typeface="Abril Fatface"/>
                <a:ea typeface="Abril Fatface"/>
              </a:rPr>
              <a:t> Media</a:t>
            </a:r>
            <a:endParaRPr b="0" lang="pl-PL" sz="3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14" name="Group 4"/>
          <p:cNvGrpSpPr/>
          <p:nvPr/>
        </p:nvGrpSpPr>
        <p:grpSpPr>
          <a:xfrm>
            <a:off x="4409280" y="1072080"/>
            <a:ext cx="4210920" cy="3193200"/>
            <a:chOff x="4409280" y="1072080"/>
            <a:chExt cx="4210920" cy="3193200"/>
          </a:xfrm>
        </p:grpSpPr>
        <p:sp>
          <p:nvSpPr>
            <p:cNvPr id="415" name="CustomShape 5"/>
            <p:cNvSpPr/>
            <p:nvPr/>
          </p:nvSpPr>
          <p:spPr>
            <a:xfrm>
              <a:off x="6297480" y="1641960"/>
              <a:ext cx="614160" cy="461160"/>
            </a:xfrm>
            <a:custGeom>
              <a:avLst/>
              <a:gdLst/>
              <a:ahLst/>
              <a:rect l="l" t="t" r="r" b="b"/>
              <a:pathLst>
                <a:path w="27924" h="20966">
                  <a:moveTo>
                    <a:pt x="8999" y="0"/>
                  </a:moveTo>
                  <a:cubicBezTo>
                    <a:pt x="4014" y="0"/>
                    <a:pt x="1" y="4014"/>
                    <a:pt x="1" y="9000"/>
                  </a:cubicBezTo>
                  <a:lnTo>
                    <a:pt x="1" y="11966"/>
                  </a:lnTo>
                  <a:cubicBezTo>
                    <a:pt x="1" y="16952"/>
                    <a:pt x="4014" y="20965"/>
                    <a:pt x="8999" y="20965"/>
                  </a:cubicBezTo>
                  <a:lnTo>
                    <a:pt x="18924" y="20965"/>
                  </a:lnTo>
                  <a:cubicBezTo>
                    <a:pt x="23910" y="20965"/>
                    <a:pt x="27924" y="16952"/>
                    <a:pt x="27924" y="11966"/>
                  </a:cubicBezTo>
                  <a:lnTo>
                    <a:pt x="27924" y="9000"/>
                  </a:lnTo>
                  <a:cubicBezTo>
                    <a:pt x="27924" y="4014"/>
                    <a:pt x="23910" y="0"/>
                    <a:pt x="18924" y="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6" name="CustomShape 6"/>
            <p:cNvSpPr/>
            <p:nvPr/>
          </p:nvSpPr>
          <p:spPr>
            <a:xfrm>
              <a:off x="6446880" y="1924200"/>
              <a:ext cx="212400" cy="257760"/>
            </a:xfrm>
            <a:custGeom>
              <a:avLst/>
              <a:gdLst/>
              <a:ahLst/>
              <a:rect l="l" t="t" r="r" b="b"/>
              <a:pathLst>
                <a:path w="9664" h="11728">
                  <a:moveTo>
                    <a:pt x="1" y="0"/>
                  </a:moveTo>
                  <a:cubicBezTo>
                    <a:pt x="3146" y="2545"/>
                    <a:pt x="4628" y="6113"/>
                    <a:pt x="3421" y="9078"/>
                  </a:cubicBezTo>
                  <a:cubicBezTo>
                    <a:pt x="3012" y="10085"/>
                    <a:pt x="2328" y="10923"/>
                    <a:pt x="1449" y="11580"/>
                  </a:cubicBezTo>
                  <a:cubicBezTo>
                    <a:pt x="2010" y="11679"/>
                    <a:pt x="2564" y="11727"/>
                    <a:pt x="3100" y="11727"/>
                  </a:cubicBezTo>
                  <a:cubicBezTo>
                    <a:pt x="5612" y="11727"/>
                    <a:pt x="7742" y="10662"/>
                    <a:pt x="8516" y="8759"/>
                  </a:cubicBezTo>
                  <a:cubicBezTo>
                    <a:pt x="9664" y="5941"/>
                    <a:pt x="7404" y="2357"/>
                    <a:pt x="3469" y="756"/>
                  </a:cubicBezTo>
                  <a:cubicBezTo>
                    <a:pt x="2301" y="282"/>
                    <a:pt x="1119" y="39"/>
                    <a:pt x="1" y="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7" name="CustomShape 7"/>
            <p:cNvSpPr/>
            <p:nvPr/>
          </p:nvSpPr>
          <p:spPr>
            <a:xfrm>
              <a:off x="6386400" y="1836720"/>
              <a:ext cx="74520" cy="71640"/>
            </a:xfrm>
            <a:custGeom>
              <a:avLst/>
              <a:gdLst/>
              <a:ahLst/>
              <a:rect l="l" t="t" r="r" b="b"/>
              <a:pathLst>
                <a:path w="3395" h="3265">
                  <a:moveTo>
                    <a:pt x="1762" y="0"/>
                  </a:moveTo>
                  <a:cubicBezTo>
                    <a:pt x="1102" y="0"/>
                    <a:pt x="506" y="397"/>
                    <a:pt x="254" y="1008"/>
                  </a:cubicBezTo>
                  <a:cubicBezTo>
                    <a:pt x="1" y="1618"/>
                    <a:pt x="142" y="2320"/>
                    <a:pt x="607" y="2786"/>
                  </a:cubicBezTo>
                  <a:cubicBezTo>
                    <a:pt x="920" y="3098"/>
                    <a:pt x="1338" y="3265"/>
                    <a:pt x="1763" y="3265"/>
                  </a:cubicBezTo>
                  <a:cubicBezTo>
                    <a:pt x="1973" y="3265"/>
                    <a:pt x="2185" y="3224"/>
                    <a:pt x="2387" y="3141"/>
                  </a:cubicBezTo>
                  <a:cubicBezTo>
                    <a:pt x="2996" y="2888"/>
                    <a:pt x="3394" y="2293"/>
                    <a:pt x="3394" y="1633"/>
                  </a:cubicBezTo>
                  <a:cubicBezTo>
                    <a:pt x="3394" y="731"/>
                    <a:pt x="2663" y="0"/>
                    <a:pt x="176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8" name="CustomShape 8"/>
            <p:cNvSpPr/>
            <p:nvPr/>
          </p:nvSpPr>
          <p:spPr>
            <a:xfrm>
              <a:off x="6566040" y="1836720"/>
              <a:ext cx="74160" cy="71640"/>
            </a:xfrm>
            <a:custGeom>
              <a:avLst/>
              <a:gdLst/>
              <a:ahLst/>
              <a:rect l="l" t="t" r="r" b="b"/>
              <a:pathLst>
                <a:path w="3394" h="3265">
                  <a:moveTo>
                    <a:pt x="1761" y="0"/>
                  </a:moveTo>
                  <a:cubicBezTo>
                    <a:pt x="1101" y="0"/>
                    <a:pt x="506" y="397"/>
                    <a:pt x="253" y="1008"/>
                  </a:cubicBezTo>
                  <a:cubicBezTo>
                    <a:pt x="0" y="1618"/>
                    <a:pt x="140" y="2319"/>
                    <a:pt x="607" y="2786"/>
                  </a:cubicBezTo>
                  <a:cubicBezTo>
                    <a:pt x="919" y="3098"/>
                    <a:pt x="1337" y="3265"/>
                    <a:pt x="1762" y="3265"/>
                  </a:cubicBezTo>
                  <a:cubicBezTo>
                    <a:pt x="1972" y="3265"/>
                    <a:pt x="2183" y="3224"/>
                    <a:pt x="2385" y="3141"/>
                  </a:cubicBezTo>
                  <a:cubicBezTo>
                    <a:pt x="2995" y="2888"/>
                    <a:pt x="3394" y="2293"/>
                    <a:pt x="3394" y="1633"/>
                  </a:cubicBezTo>
                  <a:cubicBezTo>
                    <a:pt x="3394" y="731"/>
                    <a:pt x="2663" y="0"/>
                    <a:pt x="176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9" name="CustomShape 9"/>
            <p:cNvSpPr/>
            <p:nvPr/>
          </p:nvSpPr>
          <p:spPr>
            <a:xfrm>
              <a:off x="6745320" y="1836720"/>
              <a:ext cx="74160" cy="71640"/>
            </a:xfrm>
            <a:custGeom>
              <a:avLst/>
              <a:gdLst/>
              <a:ahLst/>
              <a:rect l="l" t="t" r="r" b="b"/>
              <a:pathLst>
                <a:path w="3393" h="3265">
                  <a:moveTo>
                    <a:pt x="1762" y="0"/>
                  </a:moveTo>
                  <a:cubicBezTo>
                    <a:pt x="1100" y="0"/>
                    <a:pt x="505" y="397"/>
                    <a:pt x="254" y="1008"/>
                  </a:cubicBezTo>
                  <a:cubicBezTo>
                    <a:pt x="1" y="1618"/>
                    <a:pt x="140" y="2320"/>
                    <a:pt x="607" y="2786"/>
                  </a:cubicBezTo>
                  <a:cubicBezTo>
                    <a:pt x="919" y="3098"/>
                    <a:pt x="1337" y="3265"/>
                    <a:pt x="1762" y="3265"/>
                  </a:cubicBezTo>
                  <a:cubicBezTo>
                    <a:pt x="1972" y="3265"/>
                    <a:pt x="2184" y="3224"/>
                    <a:pt x="2386" y="3141"/>
                  </a:cubicBezTo>
                  <a:cubicBezTo>
                    <a:pt x="2996" y="2888"/>
                    <a:pt x="3393" y="2293"/>
                    <a:pt x="3393" y="1633"/>
                  </a:cubicBezTo>
                  <a:cubicBezTo>
                    <a:pt x="3393" y="731"/>
                    <a:pt x="2663" y="0"/>
                    <a:pt x="176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0" name="CustomShape 10"/>
            <p:cNvSpPr/>
            <p:nvPr/>
          </p:nvSpPr>
          <p:spPr>
            <a:xfrm>
              <a:off x="6769800" y="2023200"/>
              <a:ext cx="1282680" cy="2242080"/>
            </a:xfrm>
            <a:custGeom>
              <a:avLst/>
              <a:gdLst/>
              <a:ahLst/>
              <a:rect l="l" t="t" r="r" b="b"/>
              <a:pathLst>
                <a:path w="58301" h="101905">
                  <a:moveTo>
                    <a:pt x="58301" y="1"/>
                  </a:moveTo>
                  <a:lnTo>
                    <a:pt x="0" y="12686"/>
                  </a:lnTo>
                  <a:lnTo>
                    <a:pt x="0" y="101905"/>
                  </a:lnTo>
                  <a:lnTo>
                    <a:pt x="58301" y="89220"/>
                  </a:lnTo>
                  <a:lnTo>
                    <a:pt x="58301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1" name="CustomShape 11"/>
            <p:cNvSpPr/>
            <p:nvPr/>
          </p:nvSpPr>
          <p:spPr>
            <a:xfrm>
              <a:off x="6757200" y="2135880"/>
              <a:ext cx="1439640" cy="2129400"/>
            </a:xfrm>
            <a:custGeom>
              <a:avLst/>
              <a:gdLst/>
              <a:ahLst/>
              <a:rect l="l" t="t" r="r" b="b"/>
              <a:pathLst>
                <a:path w="65441" h="96779">
                  <a:moveTo>
                    <a:pt x="65440" y="0"/>
                  </a:moveTo>
                  <a:lnTo>
                    <a:pt x="1" y="7560"/>
                  </a:lnTo>
                  <a:lnTo>
                    <a:pt x="1" y="96779"/>
                  </a:lnTo>
                  <a:lnTo>
                    <a:pt x="65440" y="89220"/>
                  </a:lnTo>
                  <a:lnTo>
                    <a:pt x="65440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2" name="CustomShape 12"/>
            <p:cNvSpPr/>
            <p:nvPr/>
          </p:nvSpPr>
          <p:spPr>
            <a:xfrm>
              <a:off x="6913800" y="3517560"/>
              <a:ext cx="563400" cy="244440"/>
            </a:xfrm>
            <a:custGeom>
              <a:avLst/>
              <a:gdLst/>
              <a:ahLst/>
              <a:rect l="l" t="t" r="r" b="b"/>
              <a:pathLst>
                <a:path w="25615" h="11119">
                  <a:moveTo>
                    <a:pt x="25615" y="1"/>
                  </a:moveTo>
                  <a:lnTo>
                    <a:pt x="0" y="2959"/>
                  </a:lnTo>
                  <a:lnTo>
                    <a:pt x="0" y="11118"/>
                  </a:lnTo>
                  <a:lnTo>
                    <a:pt x="25615" y="8160"/>
                  </a:lnTo>
                  <a:lnTo>
                    <a:pt x="25615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3" name="CustomShape 13"/>
            <p:cNvSpPr/>
            <p:nvPr/>
          </p:nvSpPr>
          <p:spPr>
            <a:xfrm>
              <a:off x="7609320" y="3180240"/>
              <a:ext cx="430920" cy="121320"/>
            </a:xfrm>
            <a:custGeom>
              <a:avLst/>
              <a:gdLst/>
              <a:ahLst/>
              <a:rect l="l" t="t" r="r" b="b"/>
              <a:pathLst>
                <a:path w="19596" h="5532">
                  <a:moveTo>
                    <a:pt x="19596" y="1"/>
                  </a:moveTo>
                  <a:lnTo>
                    <a:pt x="2" y="2264"/>
                  </a:lnTo>
                  <a:lnTo>
                    <a:pt x="1" y="5531"/>
                  </a:lnTo>
                  <a:lnTo>
                    <a:pt x="19596" y="3267"/>
                  </a:lnTo>
                  <a:lnTo>
                    <a:pt x="19596" y="1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4" name="CustomShape 14"/>
            <p:cNvSpPr/>
            <p:nvPr/>
          </p:nvSpPr>
          <p:spPr>
            <a:xfrm>
              <a:off x="6913800" y="3751560"/>
              <a:ext cx="430920" cy="121320"/>
            </a:xfrm>
            <a:custGeom>
              <a:avLst/>
              <a:gdLst/>
              <a:ahLst/>
              <a:rect l="l" t="t" r="r" b="b"/>
              <a:pathLst>
                <a:path w="19597" h="5532">
                  <a:moveTo>
                    <a:pt x="19597" y="0"/>
                  </a:moveTo>
                  <a:lnTo>
                    <a:pt x="2" y="2264"/>
                  </a:lnTo>
                  <a:lnTo>
                    <a:pt x="0" y="5532"/>
                  </a:lnTo>
                  <a:lnTo>
                    <a:pt x="19597" y="3268"/>
                  </a:lnTo>
                  <a:lnTo>
                    <a:pt x="19597" y="0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5" name="CustomShape 15"/>
            <p:cNvSpPr/>
            <p:nvPr/>
          </p:nvSpPr>
          <p:spPr>
            <a:xfrm>
              <a:off x="6913800" y="3873600"/>
              <a:ext cx="264240" cy="102240"/>
            </a:xfrm>
            <a:custGeom>
              <a:avLst/>
              <a:gdLst/>
              <a:ahLst/>
              <a:rect l="l" t="t" r="r" b="b"/>
              <a:pathLst>
                <a:path w="12020" h="4657">
                  <a:moveTo>
                    <a:pt x="12019" y="0"/>
                  </a:moveTo>
                  <a:lnTo>
                    <a:pt x="2" y="1389"/>
                  </a:lnTo>
                  <a:lnTo>
                    <a:pt x="0" y="4656"/>
                  </a:lnTo>
                  <a:lnTo>
                    <a:pt x="0" y="4656"/>
                  </a:lnTo>
                  <a:lnTo>
                    <a:pt x="12019" y="3268"/>
                  </a:lnTo>
                  <a:lnTo>
                    <a:pt x="12019" y="0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6" name="CustomShape 16"/>
            <p:cNvSpPr/>
            <p:nvPr/>
          </p:nvSpPr>
          <p:spPr>
            <a:xfrm>
              <a:off x="6913800" y="3941640"/>
              <a:ext cx="563400" cy="136800"/>
            </a:xfrm>
            <a:custGeom>
              <a:avLst/>
              <a:gdLst/>
              <a:ahLst/>
              <a:rect l="l" t="t" r="r" b="b"/>
              <a:pathLst>
                <a:path w="25615" h="6227">
                  <a:moveTo>
                    <a:pt x="25615" y="0"/>
                  </a:moveTo>
                  <a:lnTo>
                    <a:pt x="3" y="2959"/>
                  </a:lnTo>
                  <a:lnTo>
                    <a:pt x="0" y="6227"/>
                  </a:lnTo>
                  <a:lnTo>
                    <a:pt x="0" y="6227"/>
                  </a:lnTo>
                  <a:lnTo>
                    <a:pt x="25615" y="3268"/>
                  </a:lnTo>
                  <a:lnTo>
                    <a:pt x="25615" y="0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7" name="CustomShape 17"/>
            <p:cNvSpPr/>
            <p:nvPr/>
          </p:nvSpPr>
          <p:spPr>
            <a:xfrm>
              <a:off x="7704720" y="3452400"/>
              <a:ext cx="335520" cy="534600"/>
            </a:xfrm>
            <a:custGeom>
              <a:avLst/>
              <a:gdLst/>
              <a:ahLst/>
              <a:rect l="l" t="t" r="r" b="b"/>
              <a:pathLst>
                <a:path w="15269" h="24304">
                  <a:moveTo>
                    <a:pt x="15269" y="1"/>
                  </a:moveTo>
                  <a:lnTo>
                    <a:pt x="2" y="1764"/>
                  </a:lnTo>
                  <a:lnTo>
                    <a:pt x="1" y="24304"/>
                  </a:lnTo>
                  <a:lnTo>
                    <a:pt x="15269" y="22539"/>
                  </a:lnTo>
                  <a:lnTo>
                    <a:pt x="15269" y="1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8" name="CustomShape 18"/>
            <p:cNvSpPr/>
            <p:nvPr/>
          </p:nvSpPr>
          <p:spPr>
            <a:xfrm>
              <a:off x="7819200" y="3305880"/>
              <a:ext cx="221040" cy="97200"/>
            </a:xfrm>
            <a:custGeom>
              <a:avLst/>
              <a:gdLst/>
              <a:ahLst/>
              <a:rect l="l" t="t" r="r" b="b"/>
              <a:pathLst>
                <a:path w="10060" h="4430">
                  <a:moveTo>
                    <a:pt x="10060" y="1"/>
                  </a:moveTo>
                  <a:lnTo>
                    <a:pt x="2" y="1162"/>
                  </a:lnTo>
                  <a:lnTo>
                    <a:pt x="1" y="4430"/>
                  </a:lnTo>
                  <a:lnTo>
                    <a:pt x="10060" y="3268"/>
                  </a:lnTo>
                  <a:lnTo>
                    <a:pt x="10060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9" name="CustomShape 19"/>
            <p:cNvSpPr/>
            <p:nvPr/>
          </p:nvSpPr>
          <p:spPr>
            <a:xfrm>
              <a:off x="6913800" y="2525760"/>
              <a:ext cx="1126800" cy="709560"/>
            </a:xfrm>
            <a:custGeom>
              <a:avLst/>
              <a:gdLst/>
              <a:ahLst/>
              <a:rect l="l" t="t" r="r" b="b"/>
              <a:pathLst>
                <a:path w="51216" h="32256">
                  <a:moveTo>
                    <a:pt x="51216" y="1"/>
                  </a:moveTo>
                  <a:lnTo>
                    <a:pt x="0" y="5917"/>
                  </a:lnTo>
                  <a:lnTo>
                    <a:pt x="0" y="32255"/>
                  </a:lnTo>
                  <a:lnTo>
                    <a:pt x="51216" y="26339"/>
                  </a:lnTo>
                  <a:lnTo>
                    <a:pt x="51216" y="1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0" name="CustomShape 20"/>
            <p:cNvSpPr/>
            <p:nvPr/>
          </p:nvSpPr>
          <p:spPr>
            <a:xfrm>
              <a:off x="6913800" y="3605760"/>
              <a:ext cx="695520" cy="155880"/>
            </a:xfrm>
            <a:custGeom>
              <a:avLst/>
              <a:gdLst/>
              <a:ahLst/>
              <a:rect l="l" t="t" r="r" b="b"/>
              <a:pathLst>
                <a:path w="31621" h="7099">
                  <a:moveTo>
                    <a:pt x="31621" y="0"/>
                  </a:moveTo>
                  <a:lnTo>
                    <a:pt x="0" y="3653"/>
                  </a:lnTo>
                  <a:lnTo>
                    <a:pt x="0" y="7098"/>
                  </a:lnTo>
                  <a:lnTo>
                    <a:pt x="31621" y="3446"/>
                  </a:lnTo>
                  <a:lnTo>
                    <a:pt x="3162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1" name="CustomShape 21"/>
            <p:cNvSpPr/>
            <p:nvPr/>
          </p:nvSpPr>
          <p:spPr>
            <a:xfrm>
              <a:off x="6913800" y="3245400"/>
              <a:ext cx="563040" cy="262440"/>
            </a:xfrm>
            <a:custGeom>
              <a:avLst/>
              <a:gdLst/>
              <a:ahLst/>
              <a:rect l="l" t="t" r="r" b="b"/>
              <a:pathLst>
                <a:path w="25609" h="11941">
                  <a:moveTo>
                    <a:pt x="25609" y="0"/>
                  </a:moveTo>
                  <a:lnTo>
                    <a:pt x="0" y="2959"/>
                  </a:lnTo>
                  <a:lnTo>
                    <a:pt x="0" y="11941"/>
                  </a:lnTo>
                  <a:lnTo>
                    <a:pt x="25609" y="8984"/>
                  </a:lnTo>
                  <a:lnTo>
                    <a:pt x="25609" y="0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2" name="CustomShape 22"/>
            <p:cNvSpPr/>
            <p:nvPr/>
          </p:nvSpPr>
          <p:spPr>
            <a:xfrm>
              <a:off x="6913800" y="2322720"/>
              <a:ext cx="1126800" cy="243720"/>
            </a:xfrm>
            <a:custGeom>
              <a:avLst/>
              <a:gdLst/>
              <a:ahLst/>
              <a:rect l="l" t="t" r="r" b="b"/>
              <a:pathLst>
                <a:path w="51216" h="11100">
                  <a:moveTo>
                    <a:pt x="51216" y="0"/>
                  </a:moveTo>
                  <a:lnTo>
                    <a:pt x="0" y="5917"/>
                  </a:lnTo>
                  <a:lnTo>
                    <a:pt x="0" y="11099"/>
                  </a:lnTo>
                  <a:lnTo>
                    <a:pt x="51216" y="5183"/>
                  </a:lnTo>
                  <a:lnTo>
                    <a:pt x="51216" y="0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3" name="CustomShape 23"/>
            <p:cNvSpPr/>
            <p:nvPr/>
          </p:nvSpPr>
          <p:spPr>
            <a:xfrm>
              <a:off x="5474160" y="2023200"/>
              <a:ext cx="1282680" cy="2242080"/>
            </a:xfrm>
            <a:custGeom>
              <a:avLst/>
              <a:gdLst/>
              <a:ahLst/>
              <a:rect l="l" t="t" r="r" b="b"/>
              <a:pathLst>
                <a:path w="58301" h="101905">
                  <a:moveTo>
                    <a:pt x="0" y="1"/>
                  </a:moveTo>
                  <a:lnTo>
                    <a:pt x="0" y="89220"/>
                  </a:lnTo>
                  <a:lnTo>
                    <a:pt x="58301" y="101905"/>
                  </a:lnTo>
                  <a:lnTo>
                    <a:pt x="58301" y="1268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4" name="CustomShape 24"/>
            <p:cNvSpPr/>
            <p:nvPr/>
          </p:nvSpPr>
          <p:spPr>
            <a:xfrm>
              <a:off x="5317200" y="2135520"/>
              <a:ext cx="1439640" cy="2129760"/>
            </a:xfrm>
            <a:custGeom>
              <a:avLst/>
              <a:gdLst/>
              <a:ahLst/>
              <a:rect l="l" t="t" r="r" b="b"/>
              <a:pathLst>
                <a:path w="65440" h="96801">
                  <a:moveTo>
                    <a:pt x="0" y="1"/>
                  </a:moveTo>
                  <a:lnTo>
                    <a:pt x="0" y="89221"/>
                  </a:lnTo>
                  <a:lnTo>
                    <a:pt x="65440" y="96801"/>
                  </a:lnTo>
                  <a:lnTo>
                    <a:pt x="65440" y="758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5" name="CustomShape 25"/>
            <p:cNvSpPr/>
            <p:nvPr/>
          </p:nvSpPr>
          <p:spPr>
            <a:xfrm>
              <a:off x="6191640" y="3263040"/>
              <a:ext cx="430920" cy="121680"/>
            </a:xfrm>
            <a:custGeom>
              <a:avLst/>
              <a:gdLst/>
              <a:ahLst/>
              <a:rect l="l" t="t" r="r" b="b"/>
              <a:pathLst>
                <a:path w="19597" h="5539">
                  <a:moveTo>
                    <a:pt x="1" y="1"/>
                  </a:moveTo>
                  <a:lnTo>
                    <a:pt x="1" y="3268"/>
                  </a:lnTo>
                  <a:lnTo>
                    <a:pt x="19597" y="5538"/>
                  </a:lnTo>
                  <a:lnTo>
                    <a:pt x="19597" y="5538"/>
                  </a:lnTo>
                  <a:lnTo>
                    <a:pt x="19596" y="227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6" name="CustomShape 26"/>
            <p:cNvSpPr/>
            <p:nvPr/>
          </p:nvSpPr>
          <p:spPr>
            <a:xfrm>
              <a:off x="6358680" y="3384720"/>
              <a:ext cx="264240" cy="102240"/>
            </a:xfrm>
            <a:custGeom>
              <a:avLst/>
              <a:gdLst/>
              <a:ahLst/>
              <a:rect l="l" t="t" r="r" b="b"/>
              <a:pathLst>
                <a:path w="12020" h="4661">
                  <a:moveTo>
                    <a:pt x="1" y="1"/>
                  </a:moveTo>
                  <a:lnTo>
                    <a:pt x="1" y="3268"/>
                  </a:lnTo>
                  <a:lnTo>
                    <a:pt x="12020" y="4661"/>
                  </a:lnTo>
                  <a:lnTo>
                    <a:pt x="12019" y="139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7" name="CustomShape 27"/>
            <p:cNvSpPr/>
            <p:nvPr/>
          </p:nvSpPr>
          <p:spPr>
            <a:xfrm>
              <a:off x="6059520" y="3452760"/>
              <a:ext cx="563400" cy="136800"/>
            </a:xfrm>
            <a:custGeom>
              <a:avLst/>
              <a:gdLst/>
              <a:ahLst/>
              <a:rect l="l" t="t" r="r" b="b"/>
              <a:pathLst>
                <a:path w="25615" h="6234">
                  <a:moveTo>
                    <a:pt x="0" y="0"/>
                  </a:moveTo>
                  <a:lnTo>
                    <a:pt x="0" y="3268"/>
                  </a:lnTo>
                  <a:lnTo>
                    <a:pt x="25615" y="6234"/>
                  </a:lnTo>
                  <a:lnTo>
                    <a:pt x="25612" y="29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8" name="CustomShape 28"/>
            <p:cNvSpPr/>
            <p:nvPr/>
          </p:nvSpPr>
          <p:spPr>
            <a:xfrm>
              <a:off x="5451480" y="2319840"/>
              <a:ext cx="227880" cy="1651680"/>
            </a:xfrm>
            <a:custGeom>
              <a:avLst/>
              <a:gdLst/>
              <a:ahLst/>
              <a:rect l="l" t="t" r="r" b="b"/>
              <a:pathLst>
                <a:path w="10364" h="75072">
                  <a:moveTo>
                    <a:pt x="0" y="1"/>
                  </a:moveTo>
                  <a:lnTo>
                    <a:pt x="0" y="73871"/>
                  </a:lnTo>
                  <a:lnTo>
                    <a:pt x="10363" y="75071"/>
                  </a:lnTo>
                  <a:lnTo>
                    <a:pt x="10363" y="120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9" name="CustomShape 29"/>
            <p:cNvSpPr/>
            <p:nvPr/>
          </p:nvSpPr>
          <p:spPr>
            <a:xfrm>
              <a:off x="5754600" y="2355120"/>
              <a:ext cx="285120" cy="147960"/>
            </a:xfrm>
            <a:custGeom>
              <a:avLst/>
              <a:gdLst/>
              <a:ahLst/>
              <a:rect l="l" t="t" r="r" b="b"/>
              <a:pathLst>
                <a:path w="12981" h="6741">
                  <a:moveTo>
                    <a:pt x="0" y="1"/>
                  </a:moveTo>
                  <a:lnTo>
                    <a:pt x="0" y="5237"/>
                  </a:lnTo>
                  <a:lnTo>
                    <a:pt x="12981" y="6740"/>
                  </a:lnTo>
                  <a:lnTo>
                    <a:pt x="12981" y="15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0" name="CustomShape 30"/>
            <p:cNvSpPr/>
            <p:nvPr/>
          </p:nvSpPr>
          <p:spPr>
            <a:xfrm>
              <a:off x="5754600" y="2440440"/>
              <a:ext cx="513360" cy="88920"/>
            </a:xfrm>
            <a:custGeom>
              <a:avLst/>
              <a:gdLst/>
              <a:ahLst/>
              <a:rect l="l" t="t" r="r" b="b"/>
              <a:pathLst>
                <a:path w="23341" h="4054">
                  <a:moveTo>
                    <a:pt x="0" y="0"/>
                  </a:moveTo>
                  <a:lnTo>
                    <a:pt x="0" y="1350"/>
                  </a:lnTo>
                  <a:lnTo>
                    <a:pt x="23341" y="4053"/>
                  </a:lnTo>
                  <a:lnTo>
                    <a:pt x="23341" y="27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1" name="CustomShape 31"/>
            <p:cNvSpPr/>
            <p:nvPr/>
          </p:nvSpPr>
          <p:spPr>
            <a:xfrm>
              <a:off x="5754600" y="2537280"/>
              <a:ext cx="142560" cy="96120"/>
            </a:xfrm>
            <a:custGeom>
              <a:avLst/>
              <a:gdLst/>
              <a:ahLst/>
              <a:rect l="l" t="t" r="r" b="b"/>
              <a:pathLst>
                <a:path w="6491" h="4381">
                  <a:moveTo>
                    <a:pt x="0" y="1"/>
                  </a:moveTo>
                  <a:lnTo>
                    <a:pt x="0" y="3628"/>
                  </a:lnTo>
                  <a:lnTo>
                    <a:pt x="6490" y="4380"/>
                  </a:lnTo>
                  <a:lnTo>
                    <a:pt x="6490" y="7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2" name="CustomShape 32"/>
            <p:cNvSpPr/>
            <p:nvPr/>
          </p:nvSpPr>
          <p:spPr>
            <a:xfrm>
              <a:off x="5754600" y="2580840"/>
              <a:ext cx="402840" cy="120960"/>
            </a:xfrm>
            <a:custGeom>
              <a:avLst/>
              <a:gdLst/>
              <a:ahLst/>
              <a:rect l="l" t="t" r="r" b="b"/>
              <a:pathLst>
                <a:path w="18324" h="5514">
                  <a:moveTo>
                    <a:pt x="0" y="1"/>
                  </a:moveTo>
                  <a:lnTo>
                    <a:pt x="0" y="3392"/>
                  </a:lnTo>
                  <a:lnTo>
                    <a:pt x="18324" y="5513"/>
                  </a:lnTo>
                  <a:lnTo>
                    <a:pt x="18324" y="21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3" name="CustomShape 33"/>
            <p:cNvSpPr/>
            <p:nvPr/>
          </p:nvSpPr>
          <p:spPr>
            <a:xfrm>
              <a:off x="5754600" y="2763000"/>
              <a:ext cx="867960" cy="474480"/>
            </a:xfrm>
            <a:custGeom>
              <a:avLst/>
              <a:gdLst/>
              <a:ahLst/>
              <a:rect l="l" t="t" r="r" b="b"/>
              <a:pathLst>
                <a:path w="39468" h="21586">
                  <a:moveTo>
                    <a:pt x="0" y="1"/>
                  </a:moveTo>
                  <a:lnTo>
                    <a:pt x="0" y="17014"/>
                  </a:lnTo>
                  <a:lnTo>
                    <a:pt x="39468" y="21586"/>
                  </a:lnTo>
                  <a:lnTo>
                    <a:pt x="39468" y="45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4" name="CustomShape 34"/>
            <p:cNvSpPr/>
            <p:nvPr/>
          </p:nvSpPr>
          <p:spPr>
            <a:xfrm>
              <a:off x="6365520" y="2425680"/>
              <a:ext cx="257040" cy="329760"/>
            </a:xfrm>
            <a:custGeom>
              <a:avLst/>
              <a:gdLst/>
              <a:ahLst/>
              <a:rect l="l" t="t" r="r" b="b"/>
              <a:pathLst>
                <a:path w="11698" h="15008">
                  <a:moveTo>
                    <a:pt x="0" y="0"/>
                  </a:moveTo>
                  <a:lnTo>
                    <a:pt x="0" y="13653"/>
                  </a:lnTo>
                  <a:lnTo>
                    <a:pt x="11698" y="15008"/>
                  </a:lnTo>
                  <a:lnTo>
                    <a:pt x="11698" y="13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5" name="CustomShape 35"/>
            <p:cNvSpPr/>
            <p:nvPr/>
          </p:nvSpPr>
          <p:spPr>
            <a:xfrm>
              <a:off x="5754600" y="3557520"/>
              <a:ext cx="468360" cy="476640"/>
            </a:xfrm>
            <a:custGeom>
              <a:avLst/>
              <a:gdLst/>
              <a:ahLst/>
              <a:rect l="l" t="t" r="r" b="b"/>
              <a:pathLst>
                <a:path w="21293" h="21684">
                  <a:moveTo>
                    <a:pt x="0" y="0"/>
                  </a:moveTo>
                  <a:lnTo>
                    <a:pt x="0" y="19217"/>
                  </a:lnTo>
                  <a:lnTo>
                    <a:pt x="21293" y="21684"/>
                  </a:lnTo>
                  <a:lnTo>
                    <a:pt x="21293" y="2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6" name="CustomShape 36"/>
            <p:cNvSpPr/>
            <p:nvPr/>
          </p:nvSpPr>
          <p:spPr>
            <a:xfrm>
              <a:off x="6288480" y="3619440"/>
              <a:ext cx="334080" cy="461160"/>
            </a:xfrm>
            <a:custGeom>
              <a:avLst/>
              <a:gdLst/>
              <a:ahLst/>
              <a:rect l="l" t="t" r="r" b="b"/>
              <a:pathLst>
                <a:path w="15195" h="20978">
                  <a:moveTo>
                    <a:pt x="1" y="0"/>
                  </a:moveTo>
                  <a:lnTo>
                    <a:pt x="1" y="19217"/>
                  </a:lnTo>
                  <a:lnTo>
                    <a:pt x="15195" y="20977"/>
                  </a:lnTo>
                  <a:lnTo>
                    <a:pt x="15195" y="17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7" name="CustomShape 37"/>
            <p:cNvSpPr/>
            <p:nvPr/>
          </p:nvSpPr>
          <p:spPr>
            <a:xfrm>
              <a:off x="8069760" y="2710800"/>
              <a:ext cx="477000" cy="1209600"/>
            </a:xfrm>
            <a:custGeom>
              <a:avLst/>
              <a:gdLst/>
              <a:ahLst/>
              <a:rect l="l" t="t" r="r" b="b"/>
              <a:pathLst>
                <a:path w="21698" h="54988">
                  <a:moveTo>
                    <a:pt x="3432" y="0"/>
                  </a:moveTo>
                  <a:cubicBezTo>
                    <a:pt x="1605" y="0"/>
                    <a:pt x="1" y="3050"/>
                    <a:pt x="647" y="6395"/>
                  </a:cubicBezTo>
                  <a:cubicBezTo>
                    <a:pt x="1361" y="10077"/>
                    <a:pt x="5779" y="17148"/>
                    <a:pt x="5779" y="17148"/>
                  </a:cubicBezTo>
                  <a:lnTo>
                    <a:pt x="5779" y="34852"/>
                  </a:lnTo>
                  <a:cubicBezTo>
                    <a:pt x="5779" y="41387"/>
                    <a:pt x="8631" y="43763"/>
                    <a:pt x="8631" y="43763"/>
                  </a:cubicBezTo>
                  <a:lnTo>
                    <a:pt x="10249" y="54987"/>
                  </a:lnTo>
                  <a:lnTo>
                    <a:pt x="21698" y="54987"/>
                  </a:lnTo>
                  <a:lnTo>
                    <a:pt x="13879" y="19578"/>
                  </a:lnTo>
                  <a:lnTo>
                    <a:pt x="3992" y="97"/>
                  </a:lnTo>
                  <a:cubicBezTo>
                    <a:pt x="3804" y="32"/>
                    <a:pt x="3617" y="0"/>
                    <a:pt x="3432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8" name="CustomShape 38"/>
            <p:cNvSpPr/>
            <p:nvPr/>
          </p:nvSpPr>
          <p:spPr>
            <a:xfrm>
              <a:off x="7966800" y="3077280"/>
              <a:ext cx="381240" cy="271440"/>
            </a:xfrm>
            <a:custGeom>
              <a:avLst/>
              <a:gdLst/>
              <a:ahLst/>
              <a:rect l="l" t="t" r="r" b="b"/>
              <a:pathLst>
                <a:path w="17339" h="12354">
                  <a:moveTo>
                    <a:pt x="8539" y="0"/>
                  </a:moveTo>
                  <a:cubicBezTo>
                    <a:pt x="7195" y="0"/>
                    <a:pt x="5900" y="712"/>
                    <a:pt x="5205" y="1953"/>
                  </a:cubicBezTo>
                  <a:lnTo>
                    <a:pt x="1" y="11240"/>
                  </a:lnTo>
                  <a:cubicBezTo>
                    <a:pt x="1" y="11240"/>
                    <a:pt x="1210" y="12353"/>
                    <a:pt x="2546" y="12353"/>
                  </a:cubicBezTo>
                  <a:cubicBezTo>
                    <a:pt x="2903" y="12353"/>
                    <a:pt x="3270" y="12274"/>
                    <a:pt x="3624" y="12071"/>
                  </a:cubicBezTo>
                  <a:cubicBezTo>
                    <a:pt x="5217" y="11164"/>
                    <a:pt x="6976" y="8768"/>
                    <a:pt x="8318" y="6546"/>
                  </a:cubicBezTo>
                  <a:lnTo>
                    <a:pt x="13629" y="8653"/>
                  </a:lnTo>
                  <a:lnTo>
                    <a:pt x="17338" y="3477"/>
                  </a:lnTo>
                  <a:lnTo>
                    <a:pt x="10057" y="316"/>
                  </a:lnTo>
                  <a:cubicBezTo>
                    <a:pt x="9564" y="102"/>
                    <a:pt x="9048" y="0"/>
                    <a:pt x="8539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9" name="CustomShape 39"/>
            <p:cNvSpPr/>
            <p:nvPr/>
          </p:nvSpPr>
          <p:spPr>
            <a:xfrm>
              <a:off x="7934040" y="3222360"/>
              <a:ext cx="414000" cy="231120"/>
            </a:xfrm>
            <a:custGeom>
              <a:avLst/>
              <a:gdLst/>
              <a:ahLst/>
              <a:rect l="l" t="t" r="r" b="b"/>
              <a:pathLst>
                <a:path w="18831" h="10517">
                  <a:moveTo>
                    <a:pt x="10275" y="0"/>
                  </a:moveTo>
                  <a:cubicBezTo>
                    <a:pt x="9403" y="0"/>
                    <a:pt x="8533" y="329"/>
                    <a:pt x="7865" y="979"/>
                  </a:cubicBezTo>
                  <a:lnTo>
                    <a:pt x="1" y="8633"/>
                  </a:lnTo>
                  <a:cubicBezTo>
                    <a:pt x="1" y="8633"/>
                    <a:pt x="1125" y="10517"/>
                    <a:pt x="2751" y="10517"/>
                  </a:cubicBezTo>
                  <a:cubicBezTo>
                    <a:pt x="2909" y="10517"/>
                    <a:pt x="3072" y="10499"/>
                    <a:pt x="3239" y="10460"/>
                  </a:cubicBezTo>
                  <a:cubicBezTo>
                    <a:pt x="5022" y="10043"/>
                    <a:pt x="7391" y="8246"/>
                    <a:pt x="9308" y="6498"/>
                  </a:cubicBezTo>
                  <a:lnTo>
                    <a:pt x="13801" y="10027"/>
                  </a:lnTo>
                  <a:lnTo>
                    <a:pt x="18830" y="6118"/>
                  </a:lnTo>
                  <a:lnTo>
                    <a:pt x="12496" y="808"/>
                  </a:lnTo>
                  <a:cubicBezTo>
                    <a:pt x="11851" y="268"/>
                    <a:pt x="11062" y="0"/>
                    <a:pt x="10275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0" name="CustomShape 40"/>
            <p:cNvSpPr/>
            <p:nvPr/>
          </p:nvSpPr>
          <p:spPr>
            <a:xfrm>
              <a:off x="8002440" y="3214800"/>
              <a:ext cx="265320" cy="130320"/>
            </a:xfrm>
            <a:custGeom>
              <a:avLst/>
              <a:gdLst/>
              <a:ahLst/>
              <a:rect l="l" t="t" r="r" b="b"/>
              <a:pathLst>
                <a:path w="12073" h="5942">
                  <a:moveTo>
                    <a:pt x="12073" y="3391"/>
                  </a:moveTo>
                  <a:lnTo>
                    <a:pt x="9388" y="1140"/>
                  </a:lnTo>
                  <a:cubicBezTo>
                    <a:pt x="8028" y="1"/>
                    <a:pt x="6028" y="74"/>
                    <a:pt x="4757" y="1312"/>
                  </a:cubicBezTo>
                  <a:lnTo>
                    <a:pt x="0" y="5942"/>
                  </a:ln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1" name="CustomShape 41"/>
            <p:cNvSpPr/>
            <p:nvPr/>
          </p:nvSpPr>
          <p:spPr>
            <a:xfrm>
              <a:off x="8196840" y="3088080"/>
              <a:ext cx="66240" cy="28800"/>
            </a:xfrm>
            <a:custGeom>
              <a:avLst/>
              <a:gdLst/>
              <a:ahLst/>
              <a:rect l="l" t="t" r="r" b="b"/>
              <a:pathLst>
                <a:path w="3032" h="1317">
                  <a:moveTo>
                    <a:pt x="1" y="0"/>
                  </a:moveTo>
                  <a:lnTo>
                    <a:pt x="3032" y="1317"/>
                  </a:ln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2" name="CustomShape 42"/>
            <p:cNvSpPr/>
            <p:nvPr/>
          </p:nvSpPr>
          <p:spPr>
            <a:xfrm>
              <a:off x="8259480" y="3673800"/>
              <a:ext cx="100440" cy="41760"/>
            </a:xfrm>
            <a:custGeom>
              <a:avLst/>
              <a:gdLst/>
              <a:ahLst/>
              <a:rect l="l" t="t" r="r" b="b"/>
              <a:pathLst>
                <a:path w="4582" h="1919">
                  <a:moveTo>
                    <a:pt x="1" y="1"/>
                  </a:moveTo>
                  <a:cubicBezTo>
                    <a:pt x="1" y="1"/>
                    <a:pt x="1848" y="1919"/>
                    <a:pt x="4582" y="1799"/>
                  </a:cubicBez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3" name="CustomShape 43"/>
            <p:cNvSpPr/>
            <p:nvPr/>
          </p:nvSpPr>
          <p:spPr>
            <a:xfrm>
              <a:off x="8102520" y="2742840"/>
              <a:ext cx="117000" cy="127440"/>
            </a:xfrm>
            <a:custGeom>
              <a:avLst/>
              <a:gdLst/>
              <a:ahLst/>
              <a:rect l="l" t="t" r="r" b="b"/>
              <a:pathLst>
                <a:path w="5328" h="5811">
                  <a:moveTo>
                    <a:pt x="3203" y="0"/>
                  </a:moveTo>
                  <a:cubicBezTo>
                    <a:pt x="3203" y="0"/>
                    <a:pt x="1" y="1004"/>
                    <a:pt x="2511" y="5810"/>
                  </a:cubicBezTo>
                  <a:lnTo>
                    <a:pt x="5328" y="4187"/>
                  </a:ln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4" name="CustomShape 44"/>
            <p:cNvSpPr/>
            <p:nvPr/>
          </p:nvSpPr>
          <p:spPr>
            <a:xfrm>
              <a:off x="8138880" y="3365280"/>
              <a:ext cx="98640" cy="77400"/>
            </a:xfrm>
            <a:custGeom>
              <a:avLst/>
              <a:gdLst/>
              <a:ahLst/>
              <a:rect l="l" t="t" r="r" b="b"/>
              <a:pathLst>
                <a:path w="4493" h="3530">
                  <a:moveTo>
                    <a:pt x="0" y="1"/>
                  </a:moveTo>
                  <a:lnTo>
                    <a:pt x="4493" y="3530"/>
                  </a:ln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5" name="CustomShape 45"/>
            <p:cNvSpPr/>
            <p:nvPr/>
          </p:nvSpPr>
          <p:spPr>
            <a:xfrm>
              <a:off x="8237520" y="3740040"/>
              <a:ext cx="336960" cy="235800"/>
            </a:xfrm>
            <a:custGeom>
              <a:avLst/>
              <a:gdLst/>
              <a:ahLst/>
              <a:rect l="l" t="t" r="r" b="b"/>
              <a:pathLst>
                <a:path w="15324" h="10728">
                  <a:moveTo>
                    <a:pt x="14067" y="1"/>
                  </a:moveTo>
                  <a:lnTo>
                    <a:pt x="1" y="3298"/>
                  </a:lnTo>
                  <a:lnTo>
                    <a:pt x="1381" y="10727"/>
                  </a:lnTo>
                  <a:lnTo>
                    <a:pt x="15323" y="6995"/>
                  </a:lnTo>
                  <a:lnTo>
                    <a:pt x="14067" y="1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6" name="CustomShape 46"/>
            <p:cNvSpPr/>
            <p:nvPr/>
          </p:nvSpPr>
          <p:spPr>
            <a:xfrm>
              <a:off x="8230320" y="3811320"/>
              <a:ext cx="389880" cy="372600"/>
            </a:xfrm>
            <a:custGeom>
              <a:avLst/>
              <a:gdLst/>
              <a:ahLst/>
              <a:rect l="l" t="t" r="r" b="b"/>
              <a:pathLst>
                <a:path w="17735" h="16951">
                  <a:moveTo>
                    <a:pt x="16049" y="1"/>
                  </a:moveTo>
                  <a:lnTo>
                    <a:pt x="0" y="3499"/>
                  </a:lnTo>
                  <a:lnTo>
                    <a:pt x="2844" y="16951"/>
                  </a:lnTo>
                  <a:cubicBezTo>
                    <a:pt x="7876" y="14281"/>
                    <a:pt x="12840" y="11339"/>
                    <a:pt x="17735" y="8126"/>
                  </a:cubicBezTo>
                  <a:lnTo>
                    <a:pt x="16049" y="1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7" name="CustomShape 47"/>
            <p:cNvSpPr/>
            <p:nvPr/>
          </p:nvSpPr>
          <p:spPr>
            <a:xfrm>
              <a:off x="4967280" y="2710800"/>
              <a:ext cx="477000" cy="1209600"/>
            </a:xfrm>
            <a:custGeom>
              <a:avLst/>
              <a:gdLst/>
              <a:ahLst/>
              <a:rect l="l" t="t" r="r" b="b"/>
              <a:pathLst>
                <a:path w="21700" h="54988">
                  <a:moveTo>
                    <a:pt x="18268" y="0"/>
                  </a:moveTo>
                  <a:cubicBezTo>
                    <a:pt x="18083" y="0"/>
                    <a:pt x="17895" y="32"/>
                    <a:pt x="17707" y="97"/>
                  </a:cubicBezTo>
                  <a:lnTo>
                    <a:pt x="7819" y="19578"/>
                  </a:lnTo>
                  <a:lnTo>
                    <a:pt x="0" y="54987"/>
                  </a:lnTo>
                  <a:lnTo>
                    <a:pt x="11451" y="54987"/>
                  </a:lnTo>
                  <a:lnTo>
                    <a:pt x="13070" y="43763"/>
                  </a:lnTo>
                  <a:cubicBezTo>
                    <a:pt x="13070" y="43763"/>
                    <a:pt x="15922" y="41387"/>
                    <a:pt x="15922" y="34852"/>
                  </a:cubicBezTo>
                  <a:lnTo>
                    <a:pt x="15922" y="17148"/>
                  </a:lnTo>
                  <a:cubicBezTo>
                    <a:pt x="15922" y="17148"/>
                    <a:pt x="20340" y="10077"/>
                    <a:pt x="21052" y="6395"/>
                  </a:cubicBezTo>
                  <a:cubicBezTo>
                    <a:pt x="21700" y="3050"/>
                    <a:pt x="20095" y="0"/>
                    <a:pt x="18268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8" name="CustomShape 48"/>
            <p:cNvSpPr/>
            <p:nvPr/>
          </p:nvSpPr>
          <p:spPr>
            <a:xfrm>
              <a:off x="5166000" y="3077280"/>
              <a:ext cx="381240" cy="271440"/>
            </a:xfrm>
            <a:custGeom>
              <a:avLst/>
              <a:gdLst/>
              <a:ahLst/>
              <a:rect l="l" t="t" r="r" b="b"/>
              <a:pathLst>
                <a:path w="17338" h="12354">
                  <a:moveTo>
                    <a:pt x="8801" y="0"/>
                  </a:moveTo>
                  <a:cubicBezTo>
                    <a:pt x="8292" y="0"/>
                    <a:pt x="7776" y="102"/>
                    <a:pt x="7282" y="316"/>
                  </a:cubicBezTo>
                  <a:lnTo>
                    <a:pt x="0" y="3477"/>
                  </a:lnTo>
                  <a:lnTo>
                    <a:pt x="3711" y="8653"/>
                  </a:lnTo>
                  <a:lnTo>
                    <a:pt x="9022" y="6546"/>
                  </a:lnTo>
                  <a:cubicBezTo>
                    <a:pt x="10362" y="8768"/>
                    <a:pt x="12122" y="11164"/>
                    <a:pt x="13714" y="12071"/>
                  </a:cubicBezTo>
                  <a:cubicBezTo>
                    <a:pt x="14069" y="12274"/>
                    <a:pt x="14435" y="12353"/>
                    <a:pt x="14793" y="12353"/>
                  </a:cubicBezTo>
                  <a:cubicBezTo>
                    <a:pt x="16129" y="12353"/>
                    <a:pt x="17338" y="11240"/>
                    <a:pt x="17338" y="11240"/>
                  </a:cubicBezTo>
                  <a:lnTo>
                    <a:pt x="12134" y="1953"/>
                  </a:lnTo>
                  <a:cubicBezTo>
                    <a:pt x="11439" y="712"/>
                    <a:pt x="10145" y="0"/>
                    <a:pt x="8801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9" name="CustomShape 49"/>
            <p:cNvSpPr/>
            <p:nvPr/>
          </p:nvSpPr>
          <p:spPr>
            <a:xfrm>
              <a:off x="5166000" y="3222360"/>
              <a:ext cx="414000" cy="231120"/>
            </a:xfrm>
            <a:custGeom>
              <a:avLst/>
              <a:gdLst/>
              <a:ahLst/>
              <a:rect l="l" t="t" r="r" b="b"/>
              <a:pathLst>
                <a:path w="18830" h="10517">
                  <a:moveTo>
                    <a:pt x="8555" y="0"/>
                  </a:moveTo>
                  <a:cubicBezTo>
                    <a:pt x="7768" y="0"/>
                    <a:pt x="6979" y="268"/>
                    <a:pt x="6335" y="808"/>
                  </a:cubicBezTo>
                  <a:lnTo>
                    <a:pt x="0" y="6118"/>
                  </a:lnTo>
                  <a:lnTo>
                    <a:pt x="5030" y="10027"/>
                  </a:lnTo>
                  <a:lnTo>
                    <a:pt x="9522" y="6498"/>
                  </a:lnTo>
                  <a:cubicBezTo>
                    <a:pt x="11439" y="8246"/>
                    <a:pt x="13809" y="10043"/>
                    <a:pt x="15592" y="10460"/>
                  </a:cubicBezTo>
                  <a:cubicBezTo>
                    <a:pt x="15759" y="10499"/>
                    <a:pt x="15921" y="10517"/>
                    <a:pt x="16079" y="10517"/>
                  </a:cubicBezTo>
                  <a:cubicBezTo>
                    <a:pt x="17705" y="10517"/>
                    <a:pt x="18829" y="8633"/>
                    <a:pt x="18829" y="8633"/>
                  </a:cubicBezTo>
                  <a:lnTo>
                    <a:pt x="10966" y="979"/>
                  </a:lnTo>
                  <a:cubicBezTo>
                    <a:pt x="10297" y="329"/>
                    <a:pt x="9427" y="0"/>
                    <a:pt x="8555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0" name="CustomShape 50"/>
            <p:cNvSpPr/>
            <p:nvPr/>
          </p:nvSpPr>
          <p:spPr>
            <a:xfrm>
              <a:off x="5246280" y="3214800"/>
              <a:ext cx="265320" cy="130320"/>
            </a:xfrm>
            <a:custGeom>
              <a:avLst/>
              <a:gdLst/>
              <a:ahLst/>
              <a:rect l="l" t="t" r="r" b="b"/>
              <a:pathLst>
                <a:path w="12074" h="5942">
                  <a:moveTo>
                    <a:pt x="1" y="3391"/>
                  </a:moveTo>
                  <a:lnTo>
                    <a:pt x="2686" y="1140"/>
                  </a:lnTo>
                  <a:cubicBezTo>
                    <a:pt x="4044" y="1"/>
                    <a:pt x="6045" y="74"/>
                    <a:pt x="7317" y="1312"/>
                  </a:cubicBezTo>
                  <a:lnTo>
                    <a:pt x="12073" y="5942"/>
                  </a:ln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1" name="CustomShape 51"/>
            <p:cNvSpPr/>
            <p:nvPr/>
          </p:nvSpPr>
          <p:spPr>
            <a:xfrm>
              <a:off x="5250960" y="3088080"/>
              <a:ext cx="66240" cy="28800"/>
            </a:xfrm>
            <a:custGeom>
              <a:avLst/>
              <a:gdLst/>
              <a:ahLst/>
              <a:rect l="l" t="t" r="r" b="b"/>
              <a:pathLst>
                <a:path w="3032" h="1317">
                  <a:moveTo>
                    <a:pt x="3032" y="0"/>
                  </a:moveTo>
                  <a:lnTo>
                    <a:pt x="1" y="1317"/>
                  </a:ln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2" name="CustomShape 52"/>
            <p:cNvSpPr/>
            <p:nvPr/>
          </p:nvSpPr>
          <p:spPr>
            <a:xfrm>
              <a:off x="5154120" y="3673800"/>
              <a:ext cx="100440" cy="41760"/>
            </a:xfrm>
            <a:custGeom>
              <a:avLst/>
              <a:gdLst/>
              <a:ahLst/>
              <a:rect l="l" t="t" r="r" b="b"/>
              <a:pathLst>
                <a:path w="4582" h="1919">
                  <a:moveTo>
                    <a:pt x="4582" y="1"/>
                  </a:moveTo>
                  <a:cubicBezTo>
                    <a:pt x="4582" y="1"/>
                    <a:pt x="2734" y="1919"/>
                    <a:pt x="1" y="1799"/>
                  </a:cubicBez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3" name="CustomShape 53"/>
            <p:cNvSpPr/>
            <p:nvPr/>
          </p:nvSpPr>
          <p:spPr>
            <a:xfrm>
              <a:off x="5294880" y="2742840"/>
              <a:ext cx="117000" cy="127440"/>
            </a:xfrm>
            <a:custGeom>
              <a:avLst/>
              <a:gdLst/>
              <a:ahLst/>
              <a:rect l="l" t="t" r="r" b="b"/>
              <a:pathLst>
                <a:path w="5329" h="5811">
                  <a:moveTo>
                    <a:pt x="2126" y="0"/>
                  </a:moveTo>
                  <a:cubicBezTo>
                    <a:pt x="2126" y="0"/>
                    <a:pt x="5329" y="1004"/>
                    <a:pt x="2818" y="5810"/>
                  </a:cubicBezTo>
                  <a:lnTo>
                    <a:pt x="0" y="4187"/>
                  </a:ln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4" name="CustomShape 54"/>
            <p:cNvSpPr/>
            <p:nvPr/>
          </p:nvSpPr>
          <p:spPr>
            <a:xfrm>
              <a:off x="5276880" y="3365280"/>
              <a:ext cx="98640" cy="77400"/>
            </a:xfrm>
            <a:custGeom>
              <a:avLst/>
              <a:gdLst/>
              <a:ahLst/>
              <a:rect l="l" t="t" r="r" b="b"/>
              <a:pathLst>
                <a:path w="4494" h="3530">
                  <a:moveTo>
                    <a:pt x="4493" y="1"/>
                  </a:moveTo>
                  <a:lnTo>
                    <a:pt x="1" y="3530"/>
                  </a:lnTo>
                </a:path>
              </a:pathLst>
            </a:custGeom>
            <a:noFill/>
            <a:ln cap="rnd" w="11125">
              <a:solidFill>
                <a:srgbClr val="e7989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5" name="CustomShape 55"/>
            <p:cNvSpPr/>
            <p:nvPr/>
          </p:nvSpPr>
          <p:spPr>
            <a:xfrm rot="223800">
              <a:off x="4943520" y="3751560"/>
              <a:ext cx="336960" cy="121680"/>
            </a:xfrm>
            <a:custGeom>
              <a:avLst/>
              <a:gdLst/>
              <a:ahLst/>
              <a:rect l="l" t="t" r="r" b="b"/>
              <a:pathLst>
                <a:path w="15323" h="10728">
                  <a:moveTo>
                    <a:pt x="1255" y="1"/>
                  </a:moveTo>
                  <a:lnTo>
                    <a:pt x="0" y="6995"/>
                  </a:lnTo>
                  <a:lnTo>
                    <a:pt x="13943" y="10727"/>
                  </a:lnTo>
                  <a:lnTo>
                    <a:pt x="15323" y="3298"/>
                  </a:lnTo>
                  <a:lnTo>
                    <a:pt x="1255" y="1"/>
                  </a:lnTo>
                  <a:close/>
                </a:path>
              </a:pathLst>
            </a:custGeom>
            <a:solidFill>
              <a:srgbClr val="fcff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6" name="CustomShape 56"/>
            <p:cNvSpPr/>
            <p:nvPr/>
          </p:nvSpPr>
          <p:spPr>
            <a:xfrm>
              <a:off x="4932720" y="3811680"/>
              <a:ext cx="351000" cy="316440"/>
            </a:xfrm>
            <a:custGeom>
              <a:avLst/>
              <a:gdLst/>
              <a:ahLst/>
              <a:rect l="l" t="t" r="r" b="b"/>
              <a:pathLst>
                <a:path w="15973" h="14399">
                  <a:moveTo>
                    <a:pt x="1" y="1"/>
                  </a:moveTo>
                  <a:lnTo>
                    <a:pt x="1" y="1"/>
                  </a:lnTo>
                  <a:cubicBezTo>
                    <a:pt x="1061" y="1418"/>
                    <a:pt x="2168" y="2805"/>
                    <a:pt x="3326" y="4163"/>
                  </a:cubicBezTo>
                  <a:cubicBezTo>
                    <a:pt x="6472" y="7863"/>
                    <a:pt x="9930" y="11288"/>
                    <a:pt x="13662" y="14398"/>
                  </a:cubicBezTo>
                  <a:lnTo>
                    <a:pt x="15972" y="348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7" name="CustomShape 57"/>
            <p:cNvSpPr/>
            <p:nvPr/>
          </p:nvSpPr>
          <p:spPr>
            <a:xfrm>
              <a:off x="4409280" y="1072080"/>
              <a:ext cx="1178280" cy="811440"/>
            </a:xfrm>
            <a:custGeom>
              <a:avLst/>
              <a:gdLst/>
              <a:ahLst/>
              <a:rect l="l" t="t" r="r" b="b"/>
              <a:pathLst>
                <a:path w="53570" h="36889">
                  <a:moveTo>
                    <a:pt x="26785" y="1"/>
                  </a:moveTo>
                  <a:cubicBezTo>
                    <a:pt x="19681" y="1"/>
                    <a:pt x="12868" y="1945"/>
                    <a:pt x="7845" y="5403"/>
                  </a:cubicBezTo>
                  <a:cubicBezTo>
                    <a:pt x="2822" y="8862"/>
                    <a:pt x="0" y="13553"/>
                    <a:pt x="0" y="18445"/>
                  </a:cubicBezTo>
                  <a:cubicBezTo>
                    <a:pt x="0" y="23336"/>
                    <a:pt x="2822" y="28027"/>
                    <a:pt x="7845" y="31487"/>
                  </a:cubicBezTo>
                  <a:cubicBezTo>
                    <a:pt x="12868" y="34945"/>
                    <a:pt x="19681" y="36888"/>
                    <a:pt x="26785" y="36888"/>
                  </a:cubicBezTo>
                  <a:cubicBezTo>
                    <a:pt x="33889" y="36888"/>
                    <a:pt x="40702" y="34945"/>
                    <a:pt x="45725" y="31487"/>
                  </a:cubicBezTo>
                  <a:cubicBezTo>
                    <a:pt x="50748" y="28027"/>
                    <a:pt x="53570" y="23336"/>
                    <a:pt x="53570" y="18445"/>
                  </a:cubicBezTo>
                  <a:cubicBezTo>
                    <a:pt x="53570" y="13553"/>
                    <a:pt x="50748" y="8862"/>
                    <a:pt x="45725" y="5403"/>
                  </a:cubicBezTo>
                  <a:cubicBezTo>
                    <a:pt x="40702" y="1945"/>
                    <a:pt x="33889" y="1"/>
                    <a:pt x="26785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8" name="CustomShape 58"/>
            <p:cNvSpPr/>
            <p:nvPr/>
          </p:nvSpPr>
          <p:spPr>
            <a:xfrm>
              <a:off x="5157000" y="1641960"/>
              <a:ext cx="415080" cy="456840"/>
            </a:xfrm>
            <a:custGeom>
              <a:avLst/>
              <a:gdLst/>
              <a:ahLst/>
              <a:rect l="l" t="t" r="r" b="b"/>
              <a:pathLst>
                <a:path w="18883" h="20769">
                  <a:moveTo>
                    <a:pt x="12199" y="1"/>
                  </a:moveTo>
                  <a:lnTo>
                    <a:pt x="0" y="5638"/>
                  </a:lnTo>
                  <a:lnTo>
                    <a:pt x="18883" y="20769"/>
                  </a:lnTo>
                  <a:lnTo>
                    <a:pt x="12199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9" name="CustomShape 59"/>
            <p:cNvSpPr/>
            <p:nvPr/>
          </p:nvSpPr>
          <p:spPr>
            <a:xfrm>
              <a:off x="4564440" y="1072080"/>
              <a:ext cx="1178640" cy="811440"/>
            </a:xfrm>
            <a:custGeom>
              <a:avLst/>
              <a:gdLst/>
              <a:ahLst/>
              <a:rect l="l" t="t" r="r" b="b"/>
              <a:pathLst>
                <a:path w="53572" h="36889">
                  <a:moveTo>
                    <a:pt x="26786" y="1"/>
                  </a:moveTo>
                  <a:cubicBezTo>
                    <a:pt x="19683" y="1"/>
                    <a:pt x="12869" y="1945"/>
                    <a:pt x="7846" y="5403"/>
                  </a:cubicBezTo>
                  <a:cubicBezTo>
                    <a:pt x="2822" y="8862"/>
                    <a:pt x="1" y="13553"/>
                    <a:pt x="1" y="18445"/>
                  </a:cubicBezTo>
                  <a:cubicBezTo>
                    <a:pt x="1" y="23336"/>
                    <a:pt x="2822" y="28027"/>
                    <a:pt x="7846" y="31487"/>
                  </a:cubicBezTo>
                  <a:cubicBezTo>
                    <a:pt x="12869" y="34945"/>
                    <a:pt x="19683" y="36888"/>
                    <a:pt x="26786" y="36888"/>
                  </a:cubicBezTo>
                  <a:cubicBezTo>
                    <a:pt x="33890" y="36888"/>
                    <a:pt x="40702" y="34945"/>
                    <a:pt x="45726" y="31487"/>
                  </a:cubicBezTo>
                  <a:cubicBezTo>
                    <a:pt x="50749" y="28027"/>
                    <a:pt x="53572" y="23336"/>
                    <a:pt x="53572" y="18445"/>
                  </a:cubicBezTo>
                  <a:cubicBezTo>
                    <a:pt x="53572" y="13553"/>
                    <a:pt x="50749" y="8862"/>
                    <a:pt x="45726" y="5403"/>
                  </a:cubicBezTo>
                  <a:cubicBezTo>
                    <a:pt x="40702" y="1945"/>
                    <a:pt x="33890" y="1"/>
                    <a:pt x="26786" y="1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0" name="CustomShape 60"/>
            <p:cNvSpPr/>
            <p:nvPr/>
          </p:nvSpPr>
          <p:spPr>
            <a:xfrm>
              <a:off x="5312160" y="1641960"/>
              <a:ext cx="415080" cy="456840"/>
            </a:xfrm>
            <a:custGeom>
              <a:avLst/>
              <a:gdLst/>
              <a:ahLst/>
              <a:rect l="l" t="t" r="r" b="b"/>
              <a:pathLst>
                <a:path w="18884" h="20769">
                  <a:moveTo>
                    <a:pt x="12199" y="1"/>
                  </a:moveTo>
                  <a:lnTo>
                    <a:pt x="1" y="5638"/>
                  </a:lnTo>
                  <a:lnTo>
                    <a:pt x="18884" y="20769"/>
                  </a:lnTo>
                  <a:lnTo>
                    <a:pt x="12199" y="1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1" name="CustomShape 61"/>
            <p:cNvSpPr/>
            <p:nvPr/>
          </p:nvSpPr>
          <p:spPr>
            <a:xfrm>
              <a:off x="6849000" y="1478160"/>
              <a:ext cx="675720" cy="507240"/>
            </a:xfrm>
            <a:custGeom>
              <a:avLst/>
              <a:gdLst/>
              <a:ahLst/>
              <a:rect l="l" t="t" r="r" b="b"/>
              <a:pathLst>
                <a:path w="30722" h="23066">
                  <a:moveTo>
                    <a:pt x="8211" y="0"/>
                  </a:moveTo>
                  <a:cubicBezTo>
                    <a:pt x="3676" y="0"/>
                    <a:pt x="0" y="3676"/>
                    <a:pt x="0" y="8210"/>
                  </a:cubicBezTo>
                  <a:lnTo>
                    <a:pt x="0" y="14855"/>
                  </a:lnTo>
                  <a:cubicBezTo>
                    <a:pt x="0" y="19389"/>
                    <a:pt x="3676" y="23066"/>
                    <a:pt x="8211" y="23066"/>
                  </a:cubicBezTo>
                  <a:lnTo>
                    <a:pt x="22510" y="23066"/>
                  </a:lnTo>
                  <a:cubicBezTo>
                    <a:pt x="27044" y="23066"/>
                    <a:pt x="30721" y="19389"/>
                    <a:pt x="30721" y="14853"/>
                  </a:cubicBezTo>
                  <a:lnTo>
                    <a:pt x="30721" y="8210"/>
                  </a:lnTo>
                  <a:cubicBezTo>
                    <a:pt x="30721" y="3676"/>
                    <a:pt x="27045" y="0"/>
                    <a:pt x="22510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2" name="CustomShape 62"/>
            <p:cNvSpPr/>
            <p:nvPr/>
          </p:nvSpPr>
          <p:spPr>
            <a:xfrm>
              <a:off x="7030080" y="1890000"/>
              <a:ext cx="313560" cy="204120"/>
            </a:xfrm>
            <a:custGeom>
              <a:avLst/>
              <a:gdLst/>
              <a:ahLst/>
              <a:rect l="l" t="t" r="r" b="b"/>
              <a:pathLst>
                <a:path w="14270" h="9291">
                  <a:moveTo>
                    <a:pt x="0" y="1"/>
                  </a:moveTo>
                  <a:lnTo>
                    <a:pt x="3568" y="4645"/>
                  </a:lnTo>
                  <a:lnTo>
                    <a:pt x="7135" y="9290"/>
                  </a:lnTo>
                  <a:lnTo>
                    <a:pt x="10702" y="4645"/>
                  </a:lnTo>
                  <a:lnTo>
                    <a:pt x="14269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3" name="CustomShape 63"/>
            <p:cNvSpPr/>
            <p:nvPr/>
          </p:nvSpPr>
          <p:spPr>
            <a:xfrm>
              <a:off x="6959160" y="1686600"/>
              <a:ext cx="93960" cy="90360"/>
            </a:xfrm>
            <a:custGeom>
              <a:avLst/>
              <a:gdLst/>
              <a:ahLst/>
              <a:rect l="l" t="t" r="r" b="b"/>
              <a:pathLst>
                <a:path w="4282" h="4120">
                  <a:moveTo>
                    <a:pt x="2222" y="1"/>
                  </a:moveTo>
                  <a:cubicBezTo>
                    <a:pt x="1389" y="1"/>
                    <a:pt x="638" y="503"/>
                    <a:pt x="319" y="1272"/>
                  </a:cubicBezTo>
                  <a:cubicBezTo>
                    <a:pt x="0" y="2042"/>
                    <a:pt x="177" y="2927"/>
                    <a:pt x="766" y="3516"/>
                  </a:cubicBezTo>
                  <a:cubicBezTo>
                    <a:pt x="1160" y="3910"/>
                    <a:pt x="1687" y="4120"/>
                    <a:pt x="2223" y="4120"/>
                  </a:cubicBezTo>
                  <a:cubicBezTo>
                    <a:pt x="2488" y="4120"/>
                    <a:pt x="2756" y="4069"/>
                    <a:pt x="3010" y="3963"/>
                  </a:cubicBezTo>
                  <a:cubicBezTo>
                    <a:pt x="3780" y="3644"/>
                    <a:pt x="4282" y="2893"/>
                    <a:pt x="4282" y="2060"/>
                  </a:cubicBezTo>
                  <a:cubicBezTo>
                    <a:pt x="4282" y="922"/>
                    <a:pt x="3360" y="1"/>
                    <a:pt x="2222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4" name="CustomShape 64"/>
            <p:cNvSpPr/>
            <p:nvPr/>
          </p:nvSpPr>
          <p:spPr>
            <a:xfrm>
              <a:off x="7141680" y="1686600"/>
              <a:ext cx="90360" cy="90360"/>
            </a:xfrm>
            <a:custGeom>
              <a:avLst/>
              <a:gdLst/>
              <a:ahLst/>
              <a:rect l="l" t="t" r="r" b="b"/>
              <a:pathLst>
                <a:path w="4119" h="4120">
                  <a:moveTo>
                    <a:pt x="2060" y="1"/>
                  </a:moveTo>
                  <a:cubicBezTo>
                    <a:pt x="922" y="1"/>
                    <a:pt x="1" y="922"/>
                    <a:pt x="1" y="2060"/>
                  </a:cubicBezTo>
                  <a:cubicBezTo>
                    <a:pt x="1" y="3197"/>
                    <a:pt x="922" y="4120"/>
                    <a:pt x="2060" y="4120"/>
                  </a:cubicBezTo>
                  <a:cubicBezTo>
                    <a:pt x="3197" y="4120"/>
                    <a:pt x="4119" y="3197"/>
                    <a:pt x="4119" y="2060"/>
                  </a:cubicBezTo>
                  <a:cubicBezTo>
                    <a:pt x="4119" y="922"/>
                    <a:pt x="3197" y="1"/>
                    <a:pt x="2060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5" name="CustomShape 65"/>
            <p:cNvSpPr/>
            <p:nvPr/>
          </p:nvSpPr>
          <p:spPr>
            <a:xfrm>
              <a:off x="7317000" y="1686600"/>
              <a:ext cx="93960" cy="90360"/>
            </a:xfrm>
            <a:custGeom>
              <a:avLst/>
              <a:gdLst/>
              <a:ahLst/>
              <a:rect l="l" t="t" r="r" b="b"/>
              <a:pathLst>
                <a:path w="4281" h="4120">
                  <a:moveTo>
                    <a:pt x="2222" y="1"/>
                  </a:moveTo>
                  <a:cubicBezTo>
                    <a:pt x="1389" y="1"/>
                    <a:pt x="639" y="503"/>
                    <a:pt x="320" y="1272"/>
                  </a:cubicBezTo>
                  <a:cubicBezTo>
                    <a:pt x="1" y="2042"/>
                    <a:pt x="177" y="2927"/>
                    <a:pt x="766" y="3516"/>
                  </a:cubicBezTo>
                  <a:cubicBezTo>
                    <a:pt x="1160" y="3910"/>
                    <a:pt x="1687" y="4120"/>
                    <a:pt x="2223" y="4120"/>
                  </a:cubicBezTo>
                  <a:cubicBezTo>
                    <a:pt x="2488" y="4120"/>
                    <a:pt x="2755" y="4069"/>
                    <a:pt x="3009" y="3963"/>
                  </a:cubicBezTo>
                  <a:cubicBezTo>
                    <a:pt x="3779" y="3644"/>
                    <a:pt x="4281" y="2893"/>
                    <a:pt x="4281" y="2060"/>
                  </a:cubicBezTo>
                  <a:cubicBezTo>
                    <a:pt x="4281" y="922"/>
                    <a:pt x="3359" y="1"/>
                    <a:pt x="2222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6" name="CustomShape 66"/>
            <p:cNvSpPr/>
            <p:nvPr/>
          </p:nvSpPr>
          <p:spPr>
            <a:xfrm>
              <a:off x="5974200" y="1467720"/>
              <a:ext cx="326880" cy="131760"/>
            </a:xfrm>
            <a:custGeom>
              <a:avLst/>
              <a:gdLst/>
              <a:ahLst/>
              <a:rect l="l" t="t" r="r" b="b"/>
              <a:pathLst>
                <a:path w="14864" h="5997">
                  <a:moveTo>
                    <a:pt x="0" y="0"/>
                  </a:moveTo>
                  <a:lnTo>
                    <a:pt x="0" y="5996"/>
                  </a:lnTo>
                  <a:lnTo>
                    <a:pt x="14863" y="5996"/>
                  </a:lnTo>
                  <a:lnTo>
                    <a:pt x="14863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7" name="CustomShape 67"/>
            <p:cNvSpPr/>
            <p:nvPr/>
          </p:nvSpPr>
          <p:spPr>
            <a:xfrm>
              <a:off x="5974200" y="1356480"/>
              <a:ext cx="587880" cy="33840"/>
            </a:xfrm>
            <a:custGeom>
              <a:avLst/>
              <a:gdLst/>
              <a:ahLst/>
              <a:rect l="l" t="t" r="r" b="b"/>
              <a:pathLst>
                <a:path w="26727" h="1546">
                  <a:moveTo>
                    <a:pt x="0" y="0"/>
                  </a:moveTo>
                  <a:lnTo>
                    <a:pt x="0" y="1545"/>
                  </a:lnTo>
                  <a:lnTo>
                    <a:pt x="26727" y="1545"/>
                  </a:lnTo>
                  <a:lnTo>
                    <a:pt x="26727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8" name="CustomShape 68"/>
            <p:cNvSpPr/>
            <p:nvPr/>
          </p:nvSpPr>
          <p:spPr>
            <a:xfrm>
              <a:off x="8385840" y="1977480"/>
              <a:ext cx="221760" cy="45360"/>
            </a:xfrm>
            <a:custGeom>
              <a:avLst/>
              <a:gdLst/>
              <a:ahLst/>
              <a:rect l="l" t="t" r="r" b="b"/>
              <a:pathLst>
                <a:path w="10102" h="2077">
                  <a:moveTo>
                    <a:pt x="0" y="1"/>
                  </a:moveTo>
                  <a:lnTo>
                    <a:pt x="0" y="2076"/>
                  </a:lnTo>
                  <a:lnTo>
                    <a:pt x="10101" y="2076"/>
                  </a:lnTo>
                  <a:lnTo>
                    <a:pt x="10101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9" name="CustomShape 69"/>
            <p:cNvSpPr/>
            <p:nvPr/>
          </p:nvSpPr>
          <p:spPr>
            <a:xfrm>
              <a:off x="8146440" y="1843200"/>
              <a:ext cx="461520" cy="84960"/>
            </a:xfrm>
            <a:custGeom>
              <a:avLst/>
              <a:gdLst/>
              <a:ahLst/>
              <a:rect l="l" t="t" r="r" b="b"/>
              <a:pathLst>
                <a:path w="20983" h="3884">
                  <a:moveTo>
                    <a:pt x="0" y="0"/>
                  </a:moveTo>
                  <a:lnTo>
                    <a:pt x="0" y="3883"/>
                  </a:lnTo>
                  <a:lnTo>
                    <a:pt x="20982" y="3883"/>
                  </a:lnTo>
                  <a:lnTo>
                    <a:pt x="2098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0" name="CustomShape 70"/>
            <p:cNvSpPr/>
            <p:nvPr/>
          </p:nvSpPr>
          <p:spPr>
            <a:xfrm>
              <a:off x="4962960" y="3868200"/>
              <a:ext cx="59760" cy="55080"/>
            </a:xfrm>
            <a:custGeom>
              <a:avLst/>
              <a:gdLst/>
              <a:ahLst/>
              <a:rect l="l" t="t" r="r" b="b"/>
              <a:pathLst>
                <a:path w="2405" h="2215">
                  <a:moveTo>
                    <a:pt x="548" y="0"/>
                  </a:moveTo>
                  <a:lnTo>
                    <a:pt x="0" y="2167"/>
                  </a:lnTo>
                  <a:lnTo>
                    <a:pt x="2405" y="221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p:transition spd="med">
    <p:wipe dir="d"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TextShape 1"/>
          <p:cNvSpPr txBox="1"/>
          <p:nvPr/>
        </p:nvSpPr>
        <p:spPr>
          <a:xfrm>
            <a:off x="1043640" y="915480"/>
            <a:ext cx="4260240" cy="11865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80000"/>
              </a:lnSpc>
            </a:pPr>
            <a:r>
              <a:rPr b="1" i="1" lang="pl-PL" sz="44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Dziękuje  za  uwagę !</a:t>
            </a: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092" name="Group 2"/>
          <p:cNvGrpSpPr/>
          <p:nvPr/>
        </p:nvGrpSpPr>
        <p:grpSpPr>
          <a:xfrm>
            <a:off x="7020360" y="3240360"/>
            <a:ext cx="1073160" cy="1902960"/>
            <a:chOff x="7020360" y="3240360"/>
            <a:chExt cx="1073160" cy="1902960"/>
          </a:xfrm>
        </p:grpSpPr>
        <p:sp>
          <p:nvSpPr>
            <p:cNvPr id="1093" name="CustomShape 3"/>
            <p:cNvSpPr/>
            <p:nvPr/>
          </p:nvSpPr>
          <p:spPr>
            <a:xfrm>
              <a:off x="7578000" y="3341880"/>
              <a:ext cx="136080" cy="179640"/>
            </a:xfrm>
            <a:custGeom>
              <a:avLst/>
              <a:gdLst/>
              <a:ahLst/>
              <a:rect l="l" t="t" r="r" b="b"/>
              <a:pathLst>
                <a:path w="8657" h="12375">
                  <a:moveTo>
                    <a:pt x="5622" y="0"/>
                  </a:moveTo>
                  <a:lnTo>
                    <a:pt x="620" y="5249"/>
                  </a:lnTo>
                  <a:lnTo>
                    <a:pt x="0" y="10206"/>
                  </a:lnTo>
                  <a:cubicBezTo>
                    <a:pt x="0" y="10206"/>
                    <a:pt x="0" y="12375"/>
                    <a:pt x="3254" y="12375"/>
                  </a:cubicBezTo>
                  <a:cubicBezTo>
                    <a:pt x="6507" y="12375"/>
                    <a:pt x="8657" y="10050"/>
                    <a:pt x="8657" y="10050"/>
                  </a:cubicBezTo>
                  <a:lnTo>
                    <a:pt x="7986" y="4293"/>
                  </a:lnTo>
                  <a:lnTo>
                    <a:pt x="5622" y="0"/>
                  </a:ln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4" name="CustomShape 4"/>
            <p:cNvSpPr/>
            <p:nvPr/>
          </p:nvSpPr>
          <p:spPr>
            <a:xfrm>
              <a:off x="7541280" y="3344400"/>
              <a:ext cx="21960" cy="39240"/>
            </a:xfrm>
            <a:custGeom>
              <a:avLst/>
              <a:gdLst/>
              <a:ahLst/>
              <a:rect l="l" t="t" r="r" b="b"/>
              <a:pathLst>
                <a:path w="1407" h="2723">
                  <a:moveTo>
                    <a:pt x="928" y="0"/>
                  </a:moveTo>
                  <a:cubicBezTo>
                    <a:pt x="905" y="0"/>
                    <a:pt x="883" y="2"/>
                    <a:pt x="861" y="5"/>
                  </a:cubicBezTo>
                  <a:cubicBezTo>
                    <a:pt x="567" y="46"/>
                    <a:pt x="320" y="268"/>
                    <a:pt x="188" y="533"/>
                  </a:cubicBezTo>
                  <a:cubicBezTo>
                    <a:pt x="54" y="799"/>
                    <a:pt x="18" y="1102"/>
                    <a:pt x="9" y="1400"/>
                  </a:cubicBezTo>
                  <a:cubicBezTo>
                    <a:pt x="0" y="1675"/>
                    <a:pt x="18" y="1963"/>
                    <a:pt x="144" y="2207"/>
                  </a:cubicBezTo>
                  <a:cubicBezTo>
                    <a:pt x="311" y="2528"/>
                    <a:pt x="673" y="2723"/>
                    <a:pt x="1031" y="2723"/>
                  </a:cubicBezTo>
                  <a:cubicBezTo>
                    <a:pt x="1160" y="2723"/>
                    <a:pt x="1288" y="2698"/>
                    <a:pt x="1407" y="2644"/>
                  </a:cubicBezTo>
                  <a:lnTo>
                    <a:pt x="1337" y="296"/>
                  </a:lnTo>
                  <a:cubicBezTo>
                    <a:pt x="1325" y="110"/>
                    <a:pt x="1119" y="0"/>
                    <a:pt x="928" y="0"/>
                  </a:cubicBezTo>
                  <a:close/>
                </a:path>
              </a:pathLst>
            </a:custGeom>
            <a:solidFill>
              <a:srgbClr val="f9bb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5" name="CustomShape 5"/>
            <p:cNvSpPr/>
            <p:nvPr/>
          </p:nvSpPr>
          <p:spPr>
            <a:xfrm>
              <a:off x="7539480" y="3283200"/>
              <a:ext cx="146520" cy="149040"/>
            </a:xfrm>
            <a:custGeom>
              <a:avLst/>
              <a:gdLst/>
              <a:ahLst/>
              <a:rect l="l" t="t" r="r" b="b"/>
              <a:pathLst>
                <a:path w="9310" h="10271">
                  <a:moveTo>
                    <a:pt x="3643" y="1"/>
                  </a:moveTo>
                  <a:cubicBezTo>
                    <a:pt x="2823" y="1"/>
                    <a:pt x="2121" y="184"/>
                    <a:pt x="1719" y="585"/>
                  </a:cubicBezTo>
                  <a:cubicBezTo>
                    <a:pt x="1719" y="585"/>
                    <a:pt x="0" y="7139"/>
                    <a:pt x="946" y="8485"/>
                  </a:cubicBezTo>
                  <a:cubicBezTo>
                    <a:pt x="1827" y="9738"/>
                    <a:pt x="3463" y="10271"/>
                    <a:pt x="4914" y="10271"/>
                  </a:cubicBezTo>
                  <a:cubicBezTo>
                    <a:pt x="5795" y="10271"/>
                    <a:pt x="6608" y="10075"/>
                    <a:pt x="7144" y="9724"/>
                  </a:cubicBezTo>
                  <a:cubicBezTo>
                    <a:pt x="8334" y="8943"/>
                    <a:pt x="9310" y="4767"/>
                    <a:pt x="9310" y="3682"/>
                  </a:cubicBezTo>
                  <a:cubicBezTo>
                    <a:pt x="9310" y="1501"/>
                    <a:pt x="5992" y="1"/>
                    <a:pt x="3643" y="1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6" name="CustomShape 6"/>
            <p:cNvSpPr/>
            <p:nvPr/>
          </p:nvSpPr>
          <p:spPr>
            <a:xfrm>
              <a:off x="7544160" y="3240360"/>
              <a:ext cx="195480" cy="169200"/>
            </a:xfrm>
            <a:custGeom>
              <a:avLst/>
              <a:gdLst/>
              <a:ahLst/>
              <a:rect l="l" t="t" r="r" b="b"/>
              <a:pathLst>
                <a:path w="12424" h="11651">
                  <a:moveTo>
                    <a:pt x="5083" y="1"/>
                  </a:moveTo>
                  <a:cubicBezTo>
                    <a:pt x="4523" y="1"/>
                    <a:pt x="3953" y="147"/>
                    <a:pt x="3394" y="349"/>
                  </a:cubicBezTo>
                  <a:cubicBezTo>
                    <a:pt x="2869" y="540"/>
                    <a:pt x="2696" y="746"/>
                    <a:pt x="2258" y="1088"/>
                  </a:cubicBezTo>
                  <a:cubicBezTo>
                    <a:pt x="1781" y="1459"/>
                    <a:pt x="1119" y="1434"/>
                    <a:pt x="639" y="1798"/>
                  </a:cubicBezTo>
                  <a:cubicBezTo>
                    <a:pt x="134" y="2180"/>
                    <a:pt x="7" y="2883"/>
                    <a:pt x="2" y="3516"/>
                  </a:cubicBezTo>
                  <a:cubicBezTo>
                    <a:pt x="0" y="3744"/>
                    <a:pt x="10" y="3981"/>
                    <a:pt x="108" y="4189"/>
                  </a:cubicBezTo>
                  <a:cubicBezTo>
                    <a:pt x="233" y="4455"/>
                    <a:pt x="486" y="4643"/>
                    <a:pt x="754" y="4765"/>
                  </a:cubicBezTo>
                  <a:cubicBezTo>
                    <a:pt x="1083" y="4915"/>
                    <a:pt x="1433" y="4958"/>
                    <a:pt x="1787" y="4958"/>
                  </a:cubicBezTo>
                  <a:cubicBezTo>
                    <a:pt x="2127" y="4958"/>
                    <a:pt x="2471" y="4918"/>
                    <a:pt x="2805" y="4893"/>
                  </a:cubicBezTo>
                  <a:cubicBezTo>
                    <a:pt x="3336" y="4853"/>
                    <a:pt x="3936" y="4547"/>
                    <a:pt x="4487" y="4547"/>
                  </a:cubicBezTo>
                  <a:cubicBezTo>
                    <a:pt x="4628" y="4547"/>
                    <a:pt x="4766" y="4567"/>
                    <a:pt x="4899" y="4617"/>
                  </a:cubicBezTo>
                  <a:cubicBezTo>
                    <a:pt x="5536" y="4854"/>
                    <a:pt x="5699" y="5635"/>
                    <a:pt x="6483" y="5696"/>
                  </a:cubicBezTo>
                  <a:cubicBezTo>
                    <a:pt x="6792" y="5720"/>
                    <a:pt x="7167" y="5663"/>
                    <a:pt x="7352" y="5913"/>
                  </a:cubicBezTo>
                  <a:cubicBezTo>
                    <a:pt x="7561" y="6194"/>
                    <a:pt x="7451" y="6656"/>
                    <a:pt x="7615" y="6981"/>
                  </a:cubicBezTo>
                  <a:cubicBezTo>
                    <a:pt x="7771" y="7288"/>
                    <a:pt x="8043" y="7564"/>
                    <a:pt x="8242" y="7848"/>
                  </a:cubicBezTo>
                  <a:cubicBezTo>
                    <a:pt x="8638" y="8409"/>
                    <a:pt x="9199" y="8795"/>
                    <a:pt x="8998" y="9529"/>
                  </a:cubicBezTo>
                  <a:cubicBezTo>
                    <a:pt x="8859" y="10038"/>
                    <a:pt x="8291" y="10857"/>
                    <a:pt x="8526" y="11398"/>
                  </a:cubicBezTo>
                  <a:cubicBezTo>
                    <a:pt x="8598" y="11564"/>
                    <a:pt x="8806" y="11651"/>
                    <a:pt x="9069" y="11651"/>
                  </a:cubicBezTo>
                  <a:cubicBezTo>
                    <a:pt x="9369" y="11651"/>
                    <a:pt x="9740" y="11537"/>
                    <a:pt x="10056" y="11296"/>
                  </a:cubicBezTo>
                  <a:cubicBezTo>
                    <a:pt x="10667" y="10832"/>
                    <a:pt x="10849" y="9947"/>
                    <a:pt x="10998" y="9240"/>
                  </a:cubicBezTo>
                  <a:cubicBezTo>
                    <a:pt x="11054" y="8981"/>
                    <a:pt x="11103" y="8731"/>
                    <a:pt x="11163" y="8482"/>
                  </a:cubicBezTo>
                  <a:cubicBezTo>
                    <a:pt x="11215" y="8262"/>
                    <a:pt x="11278" y="8045"/>
                    <a:pt x="11353" y="7833"/>
                  </a:cubicBezTo>
                  <a:cubicBezTo>
                    <a:pt x="11538" y="7320"/>
                    <a:pt x="11819" y="6866"/>
                    <a:pt x="12021" y="6361"/>
                  </a:cubicBezTo>
                  <a:cubicBezTo>
                    <a:pt x="12424" y="5350"/>
                    <a:pt x="12089" y="4095"/>
                    <a:pt x="11237" y="3420"/>
                  </a:cubicBezTo>
                  <a:cubicBezTo>
                    <a:pt x="11086" y="3300"/>
                    <a:pt x="10920" y="3197"/>
                    <a:pt x="10786" y="3058"/>
                  </a:cubicBezTo>
                  <a:cubicBezTo>
                    <a:pt x="10483" y="2746"/>
                    <a:pt x="10379" y="2300"/>
                    <a:pt x="10204" y="1903"/>
                  </a:cubicBezTo>
                  <a:cubicBezTo>
                    <a:pt x="10060" y="1578"/>
                    <a:pt x="9852" y="1264"/>
                    <a:pt x="9539" y="1098"/>
                  </a:cubicBezTo>
                  <a:cubicBezTo>
                    <a:pt x="9319" y="981"/>
                    <a:pt x="9076" y="948"/>
                    <a:pt x="8825" y="948"/>
                  </a:cubicBezTo>
                  <a:cubicBezTo>
                    <a:pt x="8506" y="948"/>
                    <a:pt x="8174" y="1001"/>
                    <a:pt x="7856" y="1001"/>
                  </a:cubicBezTo>
                  <a:cubicBezTo>
                    <a:pt x="7606" y="1001"/>
                    <a:pt x="7364" y="968"/>
                    <a:pt x="7145" y="851"/>
                  </a:cubicBezTo>
                  <a:cubicBezTo>
                    <a:pt x="6990" y="768"/>
                    <a:pt x="6857" y="647"/>
                    <a:pt x="6716" y="541"/>
                  </a:cubicBezTo>
                  <a:cubicBezTo>
                    <a:pt x="6199" y="150"/>
                    <a:pt x="5647" y="1"/>
                    <a:pt x="5083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7" name="CustomShape 7"/>
            <p:cNvSpPr/>
            <p:nvPr/>
          </p:nvSpPr>
          <p:spPr>
            <a:xfrm>
              <a:off x="7585920" y="3392640"/>
              <a:ext cx="86040" cy="43560"/>
            </a:xfrm>
            <a:custGeom>
              <a:avLst/>
              <a:gdLst/>
              <a:ahLst/>
              <a:rect l="l" t="t" r="r" b="b"/>
              <a:pathLst>
                <a:path w="5479" h="3017">
                  <a:moveTo>
                    <a:pt x="0" y="2572"/>
                  </a:moveTo>
                  <a:cubicBezTo>
                    <a:pt x="0" y="2572"/>
                    <a:pt x="2256" y="3016"/>
                    <a:pt x="3811" y="2183"/>
                  </a:cubicBezTo>
                  <a:cubicBezTo>
                    <a:pt x="5037" y="1524"/>
                    <a:pt x="5478" y="1"/>
                    <a:pt x="5478" y="1"/>
                  </a:cubicBezTo>
                </a:path>
              </a:pathLst>
            </a:custGeom>
            <a:noFill/>
            <a:ln w="9050">
              <a:solidFill>
                <a:srgbClr val="f7a79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8" name="CustomShape 8"/>
            <p:cNvSpPr/>
            <p:nvPr/>
          </p:nvSpPr>
          <p:spPr>
            <a:xfrm>
              <a:off x="7655400" y="3353760"/>
              <a:ext cx="42120" cy="43560"/>
            </a:xfrm>
            <a:custGeom>
              <a:avLst/>
              <a:gdLst/>
              <a:ahLst/>
              <a:rect l="l" t="t" r="r" b="b"/>
              <a:pathLst>
                <a:path w="2697" h="3022">
                  <a:moveTo>
                    <a:pt x="1160" y="1"/>
                  </a:moveTo>
                  <a:cubicBezTo>
                    <a:pt x="892" y="1"/>
                    <a:pt x="448" y="298"/>
                    <a:pt x="312" y="529"/>
                  </a:cubicBezTo>
                  <a:lnTo>
                    <a:pt x="133" y="2291"/>
                  </a:lnTo>
                  <a:cubicBezTo>
                    <a:pt x="133" y="2291"/>
                    <a:pt x="1" y="2931"/>
                    <a:pt x="485" y="3006"/>
                  </a:cubicBezTo>
                  <a:cubicBezTo>
                    <a:pt x="553" y="3017"/>
                    <a:pt x="620" y="3022"/>
                    <a:pt x="686" y="3022"/>
                  </a:cubicBezTo>
                  <a:cubicBezTo>
                    <a:pt x="1896" y="3022"/>
                    <a:pt x="2697" y="1313"/>
                    <a:pt x="1880" y="394"/>
                  </a:cubicBezTo>
                  <a:cubicBezTo>
                    <a:pt x="1697" y="187"/>
                    <a:pt x="1457" y="30"/>
                    <a:pt x="1195" y="2"/>
                  </a:cubicBezTo>
                  <a:cubicBezTo>
                    <a:pt x="1184" y="1"/>
                    <a:pt x="1172" y="1"/>
                    <a:pt x="1160" y="1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9" name="CustomShape 9"/>
            <p:cNvSpPr/>
            <p:nvPr/>
          </p:nvSpPr>
          <p:spPr>
            <a:xfrm>
              <a:off x="7567920" y="3341880"/>
              <a:ext cx="18720" cy="35280"/>
            </a:xfrm>
            <a:custGeom>
              <a:avLst/>
              <a:gdLst/>
              <a:ahLst/>
              <a:rect l="l" t="t" r="r" b="b"/>
              <a:pathLst>
                <a:path w="1212" h="2453">
                  <a:moveTo>
                    <a:pt x="1003" y="0"/>
                  </a:moveTo>
                  <a:cubicBezTo>
                    <a:pt x="1003" y="0"/>
                    <a:pt x="1" y="1544"/>
                    <a:pt x="95" y="1973"/>
                  </a:cubicBezTo>
                  <a:cubicBezTo>
                    <a:pt x="190" y="2402"/>
                    <a:pt x="1211" y="2453"/>
                    <a:pt x="1211" y="2453"/>
                  </a:cubicBezTo>
                </a:path>
              </a:pathLst>
            </a:custGeom>
            <a:noFill/>
            <a:ln w="6025">
              <a:solidFill>
                <a:srgbClr val="f7a79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0" name="CustomShape 10"/>
            <p:cNvSpPr/>
            <p:nvPr/>
          </p:nvSpPr>
          <p:spPr>
            <a:xfrm>
              <a:off x="7563960" y="3385080"/>
              <a:ext cx="48960" cy="22320"/>
            </a:xfrm>
            <a:custGeom>
              <a:avLst/>
              <a:gdLst/>
              <a:ahLst/>
              <a:rect l="l" t="t" r="r" b="b"/>
              <a:pathLst>
                <a:path w="3131" h="1555">
                  <a:moveTo>
                    <a:pt x="342" y="0"/>
                  </a:moveTo>
                  <a:lnTo>
                    <a:pt x="342" y="0"/>
                  </a:lnTo>
                  <a:cubicBezTo>
                    <a:pt x="342" y="0"/>
                    <a:pt x="1" y="1282"/>
                    <a:pt x="1083" y="1509"/>
                  </a:cubicBezTo>
                  <a:cubicBezTo>
                    <a:pt x="1234" y="1541"/>
                    <a:pt x="1375" y="1555"/>
                    <a:pt x="1507" y="1555"/>
                  </a:cubicBezTo>
                  <a:cubicBezTo>
                    <a:pt x="2699" y="1555"/>
                    <a:pt x="3131" y="389"/>
                    <a:pt x="3131" y="389"/>
                  </a:cubicBezTo>
                  <a:lnTo>
                    <a:pt x="34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1" name="CustomShape 11"/>
            <p:cNvSpPr/>
            <p:nvPr/>
          </p:nvSpPr>
          <p:spPr>
            <a:xfrm>
              <a:off x="7563600" y="3332880"/>
              <a:ext cx="7200" cy="10080"/>
            </a:xfrm>
            <a:custGeom>
              <a:avLst/>
              <a:gdLst/>
              <a:ahLst/>
              <a:rect l="l" t="t" r="r" b="b"/>
              <a:pathLst>
                <a:path w="479" h="717">
                  <a:moveTo>
                    <a:pt x="307" y="1"/>
                  </a:moveTo>
                  <a:cubicBezTo>
                    <a:pt x="249" y="1"/>
                    <a:pt x="187" y="26"/>
                    <a:pt x="164" y="81"/>
                  </a:cubicBezTo>
                  <a:cubicBezTo>
                    <a:pt x="109" y="209"/>
                    <a:pt x="55" y="341"/>
                    <a:pt x="23" y="476"/>
                  </a:cubicBezTo>
                  <a:cubicBezTo>
                    <a:pt x="0" y="572"/>
                    <a:pt x="54" y="686"/>
                    <a:pt x="156" y="711"/>
                  </a:cubicBezTo>
                  <a:cubicBezTo>
                    <a:pt x="172" y="714"/>
                    <a:pt x="187" y="716"/>
                    <a:pt x="203" y="716"/>
                  </a:cubicBezTo>
                  <a:cubicBezTo>
                    <a:pt x="288" y="716"/>
                    <a:pt x="365" y="662"/>
                    <a:pt x="390" y="577"/>
                  </a:cubicBezTo>
                  <a:cubicBezTo>
                    <a:pt x="426" y="456"/>
                    <a:pt x="452" y="334"/>
                    <a:pt x="467" y="209"/>
                  </a:cubicBezTo>
                  <a:cubicBezTo>
                    <a:pt x="479" y="126"/>
                    <a:pt x="454" y="47"/>
                    <a:pt x="371" y="12"/>
                  </a:cubicBezTo>
                  <a:cubicBezTo>
                    <a:pt x="352" y="5"/>
                    <a:pt x="329" y="1"/>
                    <a:pt x="30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2" name="CustomShape 12"/>
            <p:cNvSpPr/>
            <p:nvPr/>
          </p:nvSpPr>
          <p:spPr>
            <a:xfrm>
              <a:off x="7563600" y="3316680"/>
              <a:ext cx="16200" cy="7920"/>
            </a:xfrm>
            <a:custGeom>
              <a:avLst/>
              <a:gdLst/>
              <a:ahLst/>
              <a:rect l="l" t="t" r="r" b="b"/>
              <a:pathLst>
                <a:path w="1047" h="577">
                  <a:moveTo>
                    <a:pt x="1046" y="577"/>
                  </a:moveTo>
                  <a:cubicBezTo>
                    <a:pt x="1046" y="577"/>
                    <a:pt x="618" y="1"/>
                    <a:pt x="0" y="453"/>
                  </a:cubicBezTo>
                </a:path>
              </a:pathLst>
            </a:custGeom>
            <a:noFill/>
            <a:ln cap="rnd" w="602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3" name="CustomShape 13"/>
            <p:cNvSpPr/>
            <p:nvPr/>
          </p:nvSpPr>
          <p:spPr>
            <a:xfrm>
              <a:off x="7614000" y="3343680"/>
              <a:ext cx="6840" cy="10080"/>
            </a:xfrm>
            <a:custGeom>
              <a:avLst/>
              <a:gdLst/>
              <a:ahLst/>
              <a:rect l="l" t="t" r="r" b="b"/>
              <a:pathLst>
                <a:path w="454" h="723">
                  <a:moveTo>
                    <a:pt x="281" y="1"/>
                  </a:moveTo>
                  <a:cubicBezTo>
                    <a:pt x="206" y="1"/>
                    <a:pt x="147" y="50"/>
                    <a:pt x="120" y="121"/>
                  </a:cubicBezTo>
                  <a:lnTo>
                    <a:pt x="120" y="123"/>
                  </a:lnTo>
                  <a:cubicBezTo>
                    <a:pt x="76" y="239"/>
                    <a:pt x="41" y="360"/>
                    <a:pt x="17" y="484"/>
                  </a:cubicBezTo>
                  <a:cubicBezTo>
                    <a:pt x="1" y="581"/>
                    <a:pt x="43" y="693"/>
                    <a:pt x="151" y="718"/>
                  </a:cubicBezTo>
                  <a:cubicBezTo>
                    <a:pt x="165" y="721"/>
                    <a:pt x="181" y="723"/>
                    <a:pt x="195" y="723"/>
                  </a:cubicBezTo>
                  <a:cubicBezTo>
                    <a:pt x="280" y="723"/>
                    <a:pt x="361" y="672"/>
                    <a:pt x="385" y="584"/>
                  </a:cubicBezTo>
                  <a:cubicBezTo>
                    <a:pt x="417" y="447"/>
                    <a:pt x="437" y="308"/>
                    <a:pt x="446" y="166"/>
                  </a:cubicBezTo>
                  <a:cubicBezTo>
                    <a:pt x="453" y="84"/>
                    <a:pt x="377" y="14"/>
                    <a:pt x="302" y="2"/>
                  </a:cubicBezTo>
                  <a:cubicBezTo>
                    <a:pt x="295" y="1"/>
                    <a:pt x="288" y="1"/>
                    <a:pt x="281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4" name="CustomShape 14"/>
            <p:cNvSpPr/>
            <p:nvPr/>
          </p:nvSpPr>
          <p:spPr>
            <a:xfrm>
              <a:off x="7614000" y="3326400"/>
              <a:ext cx="21600" cy="11520"/>
            </a:xfrm>
            <a:custGeom>
              <a:avLst/>
              <a:gdLst/>
              <a:ahLst/>
              <a:rect l="l" t="t" r="r" b="b"/>
              <a:pathLst>
                <a:path w="1392" h="807">
                  <a:moveTo>
                    <a:pt x="1" y="235"/>
                  </a:moveTo>
                  <a:cubicBezTo>
                    <a:pt x="1" y="235"/>
                    <a:pt x="683" y="0"/>
                    <a:pt x="1391" y="806"/>
                  </a:cubicBezTo>
                </a:path>
              </a:pathLst>
            </a:custGeom>
            <a:noFill/>
            <a:ln cap="rnd" w="602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5" name="CustomShape 15"/>
            <p:cNvSpPr/>
            <p:nvPr/>
          </p:nvSpPr>
          <p:spPr>
            <a:xfrm>
              <a:off x="7256160" y="4849200"/>
              <a:ext cx="288720" cy="270000"/>
            </a:xfrm>
            <a:custGeom>
              <a:avLst/>
              <a:gdLst/>
              <a:ahLst/>
              <a:rect l="l" t="t" r="r" b="b"/>
              <a:pathLst>
                <a:path w="18339" h="18581">
                  <a:moveTo>
                    <a:pt x="8222" y="1"/>
                  </a:moveTo>
                  <a:lnTo>
                    <a:pt x="7544" y="13840"/>
                  </a:lnTo>
                  <a:lnTo>
                    <a:pt x="470" y="17094"/>
                  </a:lnTo>
                  <a:cubicBezTo>
                    <a:pt x="191" y="17200"/>
                    <a:pt x="5" y="17468"/>
                    <a:pt x="3" y="17767"/>
                  </a:cubicBezTo>
                  <a:cubicBezTo>
                    <a:pt x="0" y="18167"/>
                    <a:pt x="323" y="18495"/>
                    <a:pt x="723" y="18496"/>
                  </a:cubicBezTo>
                  <a:lnTo>
                    <a:pt x="17125" y="18581"/>
                  </a:lnTo>
                  <a:lnTo>
                    <a:pt x="17013" y="14397"/>
                  </a:lnTo>
                  <a:lnTo>
                    <a:pt x="18339" y="1096"/>
                  </a:lnTo>
                  <a:lnTo>
                    <a:pt x="8222" y="1"/>
                  </a:ln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6" name="CustomShape 16"/>
            <p:cNvSpPr/>
            <p:nvPr/>
          </p:nvSpPr>
          <p:spPr>
            <a:xfrm>
              <a:off x="7241040" y="5050800"/>
              <a:ext cx="298800" cy="92520"/>
            </a:xfrm>
            <a:custGeom>
              <a:avLst/>
              <a:gdLst/>
              <a:ahLst/>
              <a:rect l="l" t="t" r="r" b="b"/>
              <a:pathLst>
                <a:path w="18969" h="6379">
                  <a:moveTo>
                    <a:pt x="8529" y="0"/>
                  </a:moveTo>
                  <a:lnTo>
                    <a:pt x="1027" y="3230"/>
                  </a:lnTo>
                  <a:cubicBezTo>
                    <a:pt x="717" y="3364"/>
                    <a:pt x="409" y="3954"/>
                    <a:pt x="242" y="4479"/>
                  </a:cubicBezTo>
                  <a:cubicBezTo>
                    <a:pt x="237" y="4495"/>
                    <a:pt x="0" y="6377"/>
                    <a:pt x="368" y="6379"/>
                  </a:cubicBezTo>
                  <a:lnTo>
                    <a:pt x="18628" y="6379"/>
                  </a:lnTo>
                  <a:cubicBezTo>
                    <a:pt x="18815" y="6379"/>
                    <a:pt x="18967" y="6229"/>
                    <a:pt x="18968" y="6041"/>
                  </a:cubicBezTo>
                  <a:lnTo>
                    <a:pt x="18014" y="395"/>
                  </a:lnTo>
                  <a:cubicBezTo>
                    <a:pt x="18014" y="395"/>
                    <a:pt x="16057" y="863"/>
                    <a:pt x="13596" y="863"/>
                  </a:cubicBezTo>
                  <a:cubicBezTo>
                    <a:pt x="11987" y="863"/>
                    <a:pt x="10163" y="663"/>
                    <a:pt x="8529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7" name="CustomShape 17"/>
            <p:cNvSpPr/>
            <p:nvPr/>
          </p:nvSpPr>
          <p:spPr>
            <a:xfrm>
              <a:off x="7350120" y="5055480"/>
              <a:ext cx="16200" cy="25560"/>
            </a:xfrm>
            <a:custGeom>
              <a:avLst/>
              <a:gdLst/>
              <a:ahLst/>
              <a:rect l="l" t="t" r="r" b="b"/>
              <a:pathLst>
                <a:path w="1058" h="1775">
                  <a:moveTo>
                    <a:pt x="0" y="0"/>
                  </a:moveTo>
                  <a:cubicBezTo>
                    <a:pt x="421" y="549"/>
                    <a:pt x="775" y="1145"/>
                    <a:pt x="1058" y="1775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8" name="CustomShape 18"/>
            <p:cNvSpPr/>
            <p:nvPr/>
          </p:nvSpPr>
          <p:spPr>
            <a:xfrm>
              <a:off x="7335000" y="5063400"/>
              <a:ext cx="13320" cy="21600"/>
            </a:xfrm>
            <a:custGeom>
              <a:avLst/>
              <a:gdLst/>
              <a:ahLst/>
              <a:rect l="l" t="t" r="r" b="b"/>
              <a:pathLst>
                <a:path w="870" h="1510">
                  <a:moveTo>
                    <a:pt x="0" y="1"/>
                  </a:moveTo>
                  <a:cubicBezTo>
                    <a:pt x="435" y="603"/>
                    <a:pt x="610" y="952"/>
                    <a:pt x="870" y="1509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9" name="CustomShape 19"/>
            <p:cNvSpPr/>
            <p:nvPr/>
          </p:nvSpPr>
          <p:spPr>
            <a:xfrm>
              <a:off x="7322400" y="5069520"/>
              <a:ext cx="12600" cy="19800"/>
            </a:xfrm>
            <a:custGeom>
              <a:avLst/>
              <a:gdLst/>
              <a:ahLst/>
              <a:rect l="l" t="t" r="r" b="b"/>
              <a:pathLst>
                <a:path w="816" h="1387">
                  <a:moveTo>
                    <a:pt x="1" y="0"/>
                  </a:moveTo>
                  <a:cubicBezTo>
                    <a:pt x="296" y="398"/>
                    <a:pt x="585" y="947"/>
                    <a:pt x="815" y="1387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0" name="CustomShape 20"/>
            <p:cNvSpPr/>
            <p:nvPr/>
          </p:nvSpPr>
          <p:spPr>
            <a:xfrm>
              <a:off x="7243560" y="5124240"/>
              <a:ext cx="294840" cy="1080"/>
            </a:xfrm>
            <a:custGeom>
              <a:avLst/>
              <a:gdLst/>
              <a:ahLst/>
              <a:rect l="l" t="t" r="r" b="b"/>
              <a:pathLst>
                <a:path w="18709" h="97">
                  <a:moveTo>
                    <a:pt x="18708" y="97"/>
                  </a:moveTo>
                  <a:lnTo>
                    <a:pt x="1" y="1"/>
                  </a:ln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1" name="CustomShape 21"/>
            <p:cNvSpPr/>
            <p:nvPr/>
          </p:nvSpPr>
          <p:spPr>
            <a:xfrm>
              <a:off x="7455240" y="5085360"/>
              <a:ext cx="74880" cy="39600"/>
            </a:xfrm>
            <a:custGeom>
              <a:avLst/>
              <a:gdLst/>
              <a:ahLst/>
              <a:rect l="l" t="t" r="r" b="b"/>
              <a:pathLst>
                <a:path w="4773" h="2737">
                  <a:moveTo>
                    <a:pt x="4773" y="1"/>
                  </a:moveTo>
                  <a:cubicBezTo>
                    <a:pt x="4773" y="1"/>
                    <a:pt x="379" y="89"/>
                    <a:pt x="0" y="2737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2" name="CustomShape 22"/>
            <p:cNvSpPr/>
            <p:nvPr/>
          </p:nvSpPr>
          <p:spPr>
            <a:xfrm>
              <a:off x="7281720" y="5087880"/>
              <a:ext cx="22680" cy="36360"/>
            </a:xfrm>
            <a:custGeom>
              <a:avLst/>
              <a:gdLst/>
              <a:ahLst/>
              <a:rect l="l" t="t" r="r" b="b"/>
              <a:pathLst>
                <a:path w="1451" h="2518">
                  <a:moveTo>
                    <a:pt x="1" y="1"/>
                  </a:moveTo>
                  <a:cubicBezTo>
                    <a:pt x="1" y="1"/>
                    <a:pt x="1212" y="1723"/>
                    <a:pt x="1451" y="2517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3" name="CustomShape 23"/>
            <p:cNvSpPr/>
            <p:nvPr/>
          </p:nvSpPr>
          <p:spPr>
            <a:xfrm>
              <a:off x="7340040" y="3941280"/>
              <a:ext cx="408600" cy="1083600"/>
            </a:xfrm>
            <a:custGeom>
              <a:avLst/>
              <a:gdLst/>
              <a:ahLst/>
              <a:rect l="l" t="t" r="r" b="b"/>
              <a:pathLst>
                <a:path w="25941" h="74457">
                  <a:moveTo>
                    <a:pt x="25941" y="1"/>
                  </a:moveTo>
                  <a:lnTo>
                    <a:pt x="5346" y="6349"/>
                  </a:lnTo>
                  <a:cubicBezTo>
                    <a:pt x="2527" y="26604"/>
                    <a:pt x="1" y="74456"/>
                    <a:pt x="1" y="74456"/>
                  </a:cubicBezTo>
                  <a:lnTo>
                    <a:pt x="14122" y="74456"/>
                  </a:lnTo>
                  <a:cubicBezTo>
                    <a:pt x="14122" y="74456"/>
                    <a:pt x="17034" y="44542"/>
                    <a:pt x="19508" y="22902"/>
                  </a:cubicBezTo>
                  <a:cubicBezTo>
                    <a:pt x="25723" y="12618"/>
                    <a:pt x="25240" y="1480"/>
                    <a:pt x="25941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4" name="CustomShape 24"/>
            <p:cNvSpPr/>
            <p:nvPr/>
          </p:nvSpPr>
          <p:spPr>
            <a:xfrm>
              <a:off x="7532280" y="4229280"/>
              <a:ext cx="93600" cy="795600"/>
            </a:xfrm>
            <a:custGeom>
              <a:avLst/>
              <a:gdLst/>
              <a:ahLst/>
              <a:rect l="l" t="t" r="r" b="b"/>
              <a:pathLst>
                <a:path w="5966" h="54683">
                  <a:moveTo>
                    <a:pt x="0" y="54682"/>
                  </a:moveTo>
                  <a:cubicBezTo>
                    <a:pt x="0" y="54682"/>
                    <a:pt x="3493" y="21641"/>
                    <a:pt x="5966" y="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5" name="CustomShape 25"/>
            <p:cNvSpPr/>
            <p:nvPr/>
          </p:nvSpPr>
          <p:spPr>
            <a:xfrm>
              <a:off x="7644240" y="4849200"/>
              <a:ext cx="269640" cy="270000"/>
            </a:xfrm>
            <a:custGeom>
              <a:avLst/>
              <a:gdLst/>
              <a:ahLst/>
              <a:rect l="l" t="t" r="r" b="b"/>
              <a:pathLst>
                <a:path w="17127" h="18581">
                  <a:moveTo>
                    <a:pt x="6294" y="1"/>
                  </a:moveTo>
                  <a:lnTo>
                    <a:pt x="7544" y="13840"/>
                  </a:lnTo>
                  <a:lnTo>
                    <a:pt x="472" y="17094"/>
                  </a:lnTo>
                  <a:cubicBezTo>
                    <a:pt x="191" y="17200"/>
                    <a:pt x="5" y="17468"/>
                    <a:pt x="3" y="17767"/>
                  </a:cubicBezTo>
                  <a:cubicBezTo>
                    <a:pt x="0" y="18167"/>
                    <a:pt x="323" y="18495"/>
                    <a:pt x="725" y="18496"/>
                  </a:cubicBezTo>
                  <a:lnTo>
                    <a:pt x="17127" y="18581"/>
                  </a:lnTo>
                  <a:lnTo>
                    <a:pt x="17015" y="14397"/>
                  </a:lnTo>
                  <a:lnTo>
                    <a:pt x="16411" y="1096"/>
                  </a:lnTo>
                  <a:lnTo>
                    <a:pt x="6294" y="1"/>
                  </a:ln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6" name="CustomShape 26"/>
            <p:cNvSpPr/>
            <p:nvPr/>
          </p:nvSpPr>
          <p:spPr>
            <a:xfrm>
              <a:off x="7629480" y="5050800"/>
              <a:ext cx="298800" cy="92520"/>
            </a:xfrm>
            <a:custGeom>
              <a:avLst/>
              <a:gdLst/>
              <a:ahLst/>
              <a:rect l="l" t="t" r="r" b="b"/>
              <a:pathLst>
                <a:path w="18970" h="6379">
                  <a:moveTo>
                    <a:pt x="8528" y="0"/>
                  </a:moveTo>
                  <a:lnTo>
                    <a:pt x="1028" y="3230"/>
                  </a:lnTo>
                  <a:cubicBezTo>
                    <a:pt x="717" y="3364"/>
                    <a:pt x="410" y="3954"/>
                    <a:pt x="243" y="4479"/>
                  </a:cubicBezTo>
                  <a:cubicBezTo>
                    <a:pt x="237" y="4495"/>
                    <a:pt x="0" y="6377"/>
                    <a:pt x="368" y="6379"/>
                  </a:cubicBezTo>
                  <a:lnTo>
                    <a:pt x="18629" y="6379"/>
                  </a:lnTo>
                  <a:cubicBezTo>
                    <a:pt x="18815" y="6379"/>
                    <a:pt x="18968" y="6229"/>
                    <a:pt x="18970" y="6041"/>
                  </a:cubicBezTo>
                  <a:lnTo>
                    <a:pt x="18014" y="395"/>
                  </a:lnTo>
                  <a:cubicBezTo>
                    <a:pt x="18014" y="395"/>
                    <a:pt x="16057" y="863"/>
                    <a:pt x="13596" y="863"/>
                  </a:cubicBezTo>
                  <a:cubicBezTo>
                    <a:pt x="11987" y="863"/>
                    <a:pt x="10163" y="663"/>
                    <a:pt x="8528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7" name="CustomShape 27"/>
            <p:cNvSpPr/>
            <p:nvPr/>
          </p:nvSpPr>
          <p:spPr>
            <a:xfrm>
              <a:off x="7738200" y="5055480"/>
              <a:ext cx="16200" cy="25560"/>
            </a:xfrm>
            <a:custGeom>
              <a:avLst/>
              <a:gdLst/>
              <a:ahLst/>
              <a:rect l="l" t="t" r="r" b="b"/>
              <a:pathLst>
                <a:path w="1058" h="1775">
                  <a:moveTo>
                    <a:pt x="0" y="0"/>
                  </a:moveTo>
                  <a:cubicBezTo>
                    <a:pt x="420" y="549"/>
                    <a:pt x="775" y="1145"/>
                    <a:pt x="1058" y="1775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8" name="CustomShape 28"/>
            <p:cNvSpPr/>
            <p:nvPr/>
          </p:nvSpPr>
          <p:spPr>
            <a:xfrm>
              <a:off x="7723440" y="5063400"/>
              <a:ext cx="13320" cy="21600"/>
            </a:xfrm>
            <a:custGeom>
              <a:avLst/>
              <a:gdLst/>
              <a:ahLst/>
              <a:rect l="l" t="t" r="r" b="b"/>
              <a:pathLst>
                <a:path w="869" h="1510">
                  <a:moveTo>
                    <a:pt x="0" y="1"/>
                  </a:moveTo>
                  <a:cubicBezTo>
                    <a:pt x="435" y="603"/>
                    <a:pt x="610" y="952"/>
                    <a:pt x="868" y="1509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9" name="CustomShape 29"/>
            <p:cNvSpPr/>
            <p:nvPr/>
          </p:nvSpPr>
          <p:spPr>
            <a:xfrm>
              <a:off x="7710840" y="5069520"/>
              <a:ext cx="12600" cy="19800"/>
            </a:xfrm>
            <a:custGeom>
              <a:avLst/>
              <a:gdLst/>
              <a:ahLst/>
              <a:rect l="l" t="t" r="r" b="b"/>
              <a:pathLst>
                <a:path w="816" h="1387">
                  <a:moveTo>
                    <a:pt x="0" y="0"/>
                  </a:moveTo>
                  <a:cubicBezTo>
                    <a:pt x="296" y="398"/>
                    <a:pt x="587" y="947"/>
                    <a:pt x="815" y="1387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0" name="CustomShape 30"/>
            <p:cNvSpPr/>
            <p:nvPr/>
          </p:nvSpPr>
          <p:spPr>
            <a:xfrm>
              <a:off x="7632000" y="5124240"/>
              <a:ext cx="294840" cy="1080"/>
            </a:xfrm>
            <a:custGeom>
              <a:avLst/>
              <a:gdLst/>
              <a:ahLst/>
              <a:rect l="l" t="t" r="r" b="b"/>
              <a:pathLst>
                <a:path w="18709" h="97">
                  <a:moveTo>
                    <a:pt x="18708" y="97"/>
                  </a:moveTo>
                  <a:lnTo>
                    <a:pt x="0" y="1"/>
                  </a:ln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1" name="CustomShape 31"/>
            <p:cNvSpPr/>
            <p:nvPr/>
          </p:nvSpPr>
          <p:spPr>
            <a:xfrm>
              <a:off x="7843320" y="5085360"/>
              <a:ext cx="74880" cy="39600"/>
            </a:xfrm>
            <a:custGeom>
              <a:avLst/>
              <a:gdLst/>
              <a:ahLst/>
              <a:rect l="l" t="t" r="r" b="b"/>
              <a:pathLst>
                <a:path w="4773" h="2737">
                  <a:moveTo>
                    <a:pt x="4773" y="1"/>
                  </a:moveTo>
                  <a:cubicBezTo>
                    <a:pt x="4773" y="1"/>
                    <a:pt x="378" y="89"/>
                    <a:pt x="0" y="2737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2" name="CustomShape 32"/>
            <p:cNvSpPr/>
            <p:nvPr/>
          </p:nvSpPr>
          <p:spPr>
            <a:xfrm>
              <a:off x="7669800" y="5087880"/>
              <a:ext cx="22680" cy="36360"/>
            </a:xfrm>
            <a:custGeom>
              <a:avLst/>
              <a:gdLst/>
              <a:ahLst/>
              <a:rect l="l" t="t" r="r" b="b"/>
              <a:pathLst>
                <a:path w="1453" h="2518">
                  <a:moveTo>
                    <a:pt x="1" y="1"/>
                  </a:moveTo>
                  <a:cubicBezTo>
                    <a:pt x="1" y="1"/>
                    <a:pt x="1212" y="1723"/>
                    <a:pt x="1452" y="2517"/>
                  </a:cubicBezTo>
                </a:path>
              </a:pathLst>
            </a:custGeom>
            <a:noFill/>
            <a:ln w="952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3" name="CustomShape 33"/>
            <p:cNvSpPr/>
            <p:nvPr/>
          </p:nvSpPr>
          <p:spPr>
            <a:xfrm>
              <a:off x="7601400" y="4000680"/>
              <a:ext cx="334440" cy="1024200"/>
            </a:xfrm>
            <a:custGeom>
              <a:avLst/>
              <a:gdLst/>
              <a:ahLst/>
              <a:rect l="l" t="t" r="r" b="b"/>
              <a:pathLst>
                <a:path w="21236" h="70389">
                  <a:moveTo>
                    <a:pt x="0" y="0"/>
                  </a:moveTo>
                  <a:cubicBezTo>
                    <a:pt x="317" y="16372"/>
                    <a:pt x="7117" y="70388"/>
                    <a:pt x="7117" y="70388"/>
                  </a:cubicBezTo>
                  <a:lnTo>
                    <a:pt x="21236" y="70388"/>
                  </a:lnTo>
                  <a:cubicBezTo>
                    <a:pt x="21236" y="70388"/>
                    <a:pt x="19569" y="40626"/>
                    <a:pt x="18363" y="16235"/>
                  </a:cubicBezTo>
                  <a:cubicBezTo>
                    <a:pt x="19061" y="10686"/>
                    <a:pt x="19093" y="5004"/>
                    <a:pt x="18714" y="40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4" name="CustomShape 34"/>
            <p:cNvSpPr/>
            <p:nvPr/>
          </p:nvSpPr>
          <p:spPr>
            <a:xfrm>
              <a:off x="7852680" y="4006440"/>
              <a:ext cx="45000" cy="1018440"/>
            </a:xfrm>
            <a:custGeom>
              <a:avLst/>
              <a:gdLst/>
              <a:ahLst/>
              <a:rect l="l" t="t" r="r" b="b"/>
              <a:pathLst>
                <a:path w="2874" h="69985">
                  <a:moveTo>
                    <a:pt x="352" y="0"/>
                  </a:moveTo>
                  <a:cubicBezTo>
                    <a:pt x="731" y="4600"/>
                    <a:pt x="700" y="10282"/>
                    <a:pt x="0" y="15831"/>
                  </a:cubicBezTo>
                  <a:cubicBezTo>
                    <a:pt x="1206" y="40222"/>
                    <a:pt x="2873" y="69984"/>
                    <a:pt x="2873" y="69984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5" name="CustomShape 35"/>
            <p:cNvSpPr/>
            <p:nvPr/>
          </p:nvSpPr>
          <p:spPr>
            <a:xfrm>
              <a:off x="7600680" y="4049640"/>
              <a:ext cx="33120" cy="336600"/>
            </a:xfrm>
            <a:custGeom>
              <a:avLst/>
              <a:gdLst/>
              <a:ahLst/>
              <a:rect l="l" t="t" r="r" b="b"/>
              <a:pathLst>
                <a:path w="2132" h="23158">
                  <a:moveTo>
                    <a:pt x="2131" y="23158"/>
                  </a:moveTo>
                  <a:cubicBezTo>
                    <a:pt x="2131" y="23158"/>
                    <a:pt x="171" y="6217"/>
                    <a:pt x="0" y="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6" name="CustomShape 36"/>
            <p:cNvSpPr/>
            <p:nvPr/>
          </p:nvSpPr>
          <p:spPr>
            <a:xfrm>
              <a:off x="7707960" y="4984560"/>
              <a:ext cx="225360" cy="360"/>
            </a:xfrm>
            <a:custGeom>
              <a:avLst/>
              <a:gdLst/>
              <a:ahLst/>
              <a:rect l="l" t="t" r="r" b="b"/>
              <a:pathLst>
                <a:path w="14312" h="0">
                  <a:moveTo>
                    <a:pt x="14311" y="0"/>
                  </a:moveTo>
                  <a:lnTo>
                    <a:pt x="1" y="0"/>
                  </a:ln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7" name="CustomShape 37"/>
            <p:cNvSpPr/>
            <p:nvPr/>
          </p:nvSpPr>
          <p:spPr>
            <a:xfrm>
              <a:off x="7342920" y="4983840"/>
              <a:ext cx="223920" cy="360"/>
            </a:xfrm>
            <a:custGeom>
              <a:avLst/>
              <a:gdLst/>
              <a:ahLst/>
              <a:rect l="l" t="t" r="r" b="b"/>
              <a:pathLst>
                <a:path w="14216" h="1">
                  <a:moveTo>
                    <a:pt x="14216" y="1"/>
                  </a:moveTo>
                  <a:lnTo>
                    <a:pt x="0" y="1"/>
                  </a:ln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8" name="CustomShape 38"/>
            <p:cNvSpPr/>
            <p:nvPr/>
          </p:nvSpPr>
          <p:spPr>
            <a:xfrm>
              <a:off x="7761600" y="4070160"/>
              <a:ext cx="99000" cy="83520"/>
            </a:xfrm>
            <a:custGeom>
              <a:avLst/>
              <a:gdLst/>
              <a:ahLst/>
              <a:rect l="l" t="t" r="r" b="b"/>
              <a:pathLst>
                <a:path w="6301" h="5753">
                  <a:moveTo>
                    <a:pt x="6300" y="5436"/>
                  </a:moveTo>
                  <a:cubicBezTo>
                    <a:pt x="6300" y="5436"/>
                    <a:pt x="2242" y="5753"/>
                    <a:pt x="1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9" name="CustomShape 39"/>
            <p:cNvSpPr/>
            <p:nvPr/>
          </p:nvSpPr>
          <p:spPr>
            <a:xfrm>
              <a:off x="7578000" y="4053960"/>
              <a:ext cx="32040" cy="94680"/>
            </a:xfrm>
            <a:custGeom>
              <a:avLst/>
              <a:gdLst/>
              <a:ahLst/>
              <a:rect l="l" t="t" r="r" b="b"/>
              <a:pathLst>
                <a:path w="2065" h="6531">
                  <a:moveTo>
                    <a:pt x="2064" y="6530"/>
                  </a:moveTo>
                  <a:cubicBezTo>
                    <a:pt x="2064" y="6530"/>
                    <a:pt x="649" y="6127"/>
                    <a:pt x="517" y="5685"/>
                  </a:cubicBezTo>
                  <a:cubicBezTo>
                    <a:pt x="384" y="5241"/>
                    <a:pt x="0" y="1"/>
                    <a:pt x="0" y="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0" name="CustomShape 40"/>
            <p:cNvSpPr/>
            <p:nvPr/>
          </p:nvSpPr>
          <p:spPr>
            <a:xfrm>
              <a:off x="7409520" y="4070160"/>
              <a:ext cx="86400" cy="78840"/>
            </a:xfrm>
            <a:custGeom>
              <a:avLst/>
              <a:gdLst/>
              <a:ahLst/>
              <a:rect l="l" t="t" r="r" b="b"/>
              <a:pathLst>
                <a:path w="5505" h="5441">
                  <a:moveTo>
                    <a:pt x="5504" y="0"/>
                  </a:moveTo>
                  <a:cubicBezTo>
                    <a:pt x="5504" y="0"/>
                    <a:pt x="5183" y="4723"/>
                    <a:pt x="0" y="544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1" name="CustomShape 41"/>
            <p:cNvSpPr/>
            <p:nvPr/>
          </p:nvSpPr>
          <p:spPr>
            <a:xfrm>
              <a:off x="7020360" y="3490920"/>
              <a:ext cx="173880" cy="196560"/>
            </a:xfrm>
            <a:custGeom>
              <a:avLst/>
              <a:gdLst/>
              <a:ahLst/>
              <a:rect l="l" t="t" r="r" b="b"/>
              <a:pathLst>
                <a:path w="11047" h="13527">
                  <a:moveTo>
                    <a:pt x="1260" y="0"/>
                  </a:moveTo>
                  <a:cubicBezTo>
                    <a:pt x="1245" y="0"/>
                    <a:pt x="1232" y="3"/>
                    <a:pt x="1221" y="8"/>
                  </a:cubicBezTo>
                  <a:cubicBezTo>
                    <a:pt x="685" y="245"/>
                    <a:pt x="2671" y="2827"/>
                    <a:pt x="2671" y="2827"/>
                  </a:cubicBezTo>
                  <a:cubicBezTo>
                    <a:pt x="2671" y="2827"/>
                    <a:pt x="2388" y="2574"/>
                    <a:pt x="2077" y="2574"/>
                  </a:cubicBezTo>
                  <a:cubicBezTo>
                    <a:pt x="1965" y="2574"/>
                    <a:pt x="1849" y="2607"/>
                    <a:pt x="1741" y="2697"/>
                  </a:cubicBezTo>
                  <a:cubicBezTo>
                    <a:pt x="1455" y="2939"/>
                    <a:pt x="1850" y="3752"/>
                    <a:pt x="1850" y="3752"/>
                  </a:cubicBezTo>
                  <a:cubicBezTo>
                    <a:pt x="1850" y="3752"/>
                    <a:pt x="1621" y="3642"/>
                    <a:pt x="1381" y="3642"/>
                  </a:cubicBezTo>
                  <a:cubicBezTo>
                    <a:pt x="1259" y="3642"/>
                    <a:pt x="1133" y="3671"/>
                    <a:pt x="1034" y="3758"/>
                  </a:cubicBezTo>
                  <a:cubicBezTo>
                    <a:pt x="742" y="4014"/>
                    <a:pt x="1114" y="4709"/>
                    <a:pt x="1114" y="4709"/>
                  </a:cubicBezTo>
                  <a:cubicBezTo>
                    <a:pt x="1114" y="4709"/>
                    <a:pt x="866" y="4457"/>
                    <a:pt x="614" y="4457"/>
                  </a:cubicBezTo>
                  <a:cubicBezTo>
                    <a:pt x="495" y="4457"/>
                    <a:pt x="375" y="4513"/>
                    <a:pt x="279" y="4677"/>
                  </a:cubicBezTo>
                  <a:cubicBezTo>
                    <a:pt x="0" y="5159"/>
                    <a:pt x="1971" y="9197"/>
                    <a:pt x="5187" y="13527"/>
                  </a:cubicBezTo>
                  <a:lnTo>
                    <a:pt x="11046" y="8427"/>
                  </a:lnTo>
                  <a:cubicBezTo>
                    <a:pt x="11046" y="8427"/>
                    <a:pt x="4398" y="1392"/>
                    <a:pt x="3929" y="1392"/>
                  </a:cubicBezTo>
                  <a:cubicBezTo>
                    <a:pt x="3927" y="1392"/>
                    <a:pt x="3925" y="1392"/>
                    <a:pt x="3923" y="1393"/>
                  </a:cubicBezTo>
                  <a:cubicBezTo>
                    <a:pt x="3512" y="1458"/>
                    <a:pt x="4415" y="2764"/>
                    <a:pt x="4077" y="2764"/>
                  </a:cubicBezTo>
                  <a:cubicBezTo>
                    <a:pt x="4076" y="2764"/>
                    <a:pt x="4074" y="2764"/>
                    <a:pt x="4073" y="2764"/>
                  </a:cubicBezTo>
                  <a:cubicBezTo>
                    <a:pt x="3734" y="2754"/>
                    <a:pt x="1738" y="0"/>
                    <a:pt x="1260" y="0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2" name="CustomShape 42"/>
            <p:cNvSpPr/>
            <p:nvPr/>
          </p:nvSpPr>
          <p:spPr>
            <a:xfrm>
              <a:off x="7063560" y="3471480"/>
              <a:ext cx="535320" cy="410400"/>
            </a:xfrm>
            <a:custGeom>
              <a:avLst/>
              <a:gdLst/>
              <a:ahLst/>
              <a:rect l="l" t="t" r="r" b="b"/>
              <a:pathLst>
                <a:path w="33960" h="28220">
                  <a:moveTo>
                    <a:pt x="32778" y="0"/>
                  </a:moveTo>
                  <a:cubicBezTo>
                    <a:pt x="29420" y="303"/>
                    <a:pt x="25795" y="1938"/>
                    <a:pt x="23575" y="4805"/>
                  </a:cubicBezTo>
                  <a:cubicBezTo>
                    <a:pt x="19835" y="9634"/>
                    <a:pt x="15093" y="15746"/>
                    <a:pt x="15093" y="15746"/>
                  </a:cubicBezTo>
                  <a:lnTo>
                    <a:pt x="7318" y="7801"/>
                  </a:lnTo>
                  <a:lnTo>
                    <a:pt x="0" y="13899"/>
                  </a:lnTo>
                  <a:cubicBezTo>
                    <a:pt x="0" y="13899"/>
                    <a:pt x="10132" y="28186"/>
                    <a:pt x="15156" y="28220"/>
                  </a:cubicBezTo>
                  <a:cubicBezTo>
                    <a:pt x="15166" y="28220"/>
                    <a:pt x="15177" y="28220"/>
                    <a:pt x="15188" y="28220"/>
                  </a:cubicBezTo>
                  <a:cubicBezTo>
                    <a:pt x="19708" y="28220"/>
                    <a:pt x="27307" y="21760"/>
                    <a:pt x="29511" y="18279"/>
                  </a:cubicBezTo>
                  <a:cubicBezTo>
                    <a:pt x="33959" y="11258"/>
                    <a:pt x="32778" y="1"/>
                    <a:pt x="32778" y="0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3" name="CustomShape 43"/>
            <p:cNvSpPr/>
            <p:nvPr/>
          </p:nvSpPr>
          <p:spPr>
            <a:xfrm>
              <a:off x="7403760" y="3461400"/>
              <a:ext cx="512640" cy="623160"/>
            </a:xfrm>
            <a:custGeom>
              <a:avLst/>
              <a:gdLst/>
              <a:ahLst/>
              <a:rect l="l" t="t" r="r" b="b"/>
              <a:pathLst>
                <a:path w="32535" h="42838">
                  <a:moveTo>
                    <a:pt x="19483" y="1"/>
                  </a:moveTo>
                  <a:cubicBezTo>
                    <a:pt x="19483" y="1"/>
                    <a:pt x="18548" y="1378"/>
                    <a:pt x="14763" y="1768"/>
                  </a:cubicBezTo>
                  <a:cubicBezTo>
                    <a:pt x="14483" y="1797"/>
                    <a:pt x="14224" y="1810"/>
                    <a:pt x="13983" y="1810"/>
                  </a:cubicBezTo>
                  <a:cubicBezTo>
                    <a:pt x="11772" y="1810"/>
                    <a:pt x="11202" y="703"/>
                    <a:pt x="11202" y="703"/>
                  </a:cubicBezTo>
                  <a:cubicBezTo>
                    <a:pt x="11202" y="703"/>
                    <a:pt x="4297" y="4382"/>
                    <a:pt x="2248" y="19622"/>
                  </a:cubicBezTo>
                  <a:cubicBezTo>
                    <a:pt x="200" y="34860"/>
                    <a:pt x="0" y="42837"/>
                    <a:pt x="0" y="42837"/>
                  </a:cubicBezTo>
                  <a:lnTo>
                    <a:pt x="32425" y="42837"/>
                  </a:lnTo>
                  <a:cubicBezTo>
                    <a:pt x="32425" y="42837"/>
                    <a:pt x="32534" y="31246"/>
                    <a:pt x="31584" y="21279"/>
                  </a:cubicBezTo>
                  <a:cubicBezTo>
                    <a:pt x="30610" y="11033"/>
                    <a:pt x="28457" y="2373"/>
                    <a:pt x="19483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4" name="CustomShape 44"/>
            <p:cNvSpPr/>
            <p:nvPr/>
          </p:nvSpPr>
          <p:spPr>
            <a:xfrm>
              <a:off x="7388280" y="3471480"/>
              <a:ext cx="191520" cy="643680"/>
            </a:xfrm>
            <a:custGeom>
              <a:avLst/>
              <a:gdLst/>
              <a:ahLst/>
              <a:rect l="l" t="t" r="r" b="b"/>
              <a:pathLst>
                <a:path w="12173" h="44243">
                  <a:moveTo>
                    <a:pt x="12172" y="0"/>
                  </a:moveTo>
                  <a:lnTo>
                    <a:pt x="12172" y="0"/>
                  </a:lnTo>
                  <a:cubicBezTo>
                    <a:pt x="9906" y="403"/>
                    <a:pt x="5712" y="4885"/>
                    <a:pt x="4080" y="10538"/>
                  </a:cubicBezTo>
                  <a:cubicBezTo>
                    <a:pt x="237" y="23841"/>
                    <a:pt x="0" y="44242"/>
                    <a:pt x="0" y="44242"/>
                  </a:cubicBezTo>
                  <a:lnTo>
                    <a:pt x="5084" y="44242"/>
                  </a:lnTo>
                  <a:cubicBezTo>
                    <a:pt x="5084" y="44242"/>
                    <a:pt x="5526" y="12773"/>
                    <a:pt x="12172" y="0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5" name="CustomShape 45"/>
            <p:cNvSpPr/>
            <p:nvPr/>
          </p:nvSpPr>
          <p:spPr>
            <a:xfrm>
              <a:off x="7408440" y="3601800"/>
              <a:ext cx="52560" cy="240840"/>
            </a:xfrm>
            <a:custGeom>
              <a:avLst/>
              <a:gdLst/>
              <a:ahLst/>
              <a:rect l="l" t="t" r="r" b="b"/>
              <a:pathLst>
                <a:path w="3345" h="16566">
                  <a:moveTo>
                    <a:pt x="0" y="16566"/>
                  </a:moveTo>
                  <a:cubicBezTo>
                    <a:pt x="0" y="16566"/>
                    <a:pt x="1131" y="4219"/>
                    <a:pt x="3344" y="1"/>
                  </a:cubicBezTo>
                </a:path>
              </a:pathLst>
            </a:custGeom>
            <a:noFill/>
            <a:ln w="952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6" name="CustomShape 46"/>
            <p:cNvSpPr/>
            <p:nvPr/>
          </p:nvSpPr>
          <p:spPr>
            <a:xfrm>
              <a:off x="7488720" y="3480840"/>
              <a:ext cx="43560" cy="241200"/>
            </a:xfrm>
            <a:custGeom>
              <a:avLst/>
              <a:gdLst/>
              <a:ahLst/>
              <a:rect l="l" t="t" r="r" b="b"/>
              <a:pathLst>
                <a:path w="2775" h="16588">
                  <a:moveTo>
                    <a:pt x="1016" y="16587"/>
                  </a:moveTo>
                  <a:lnTo>
                    <a:pt x="0" y="6815"/>
                  </a:lnTo>
                  <a:lnTo>
                    <a:pt x="1704" y="5899"/>
                  </a:lnTo>
                  <a:lnTo>
                    <a:pt x="0" y="4828"/>
                  </a:lnTo>
                  <a:cubicBezTo>
                    <a:pt x="0" y="4828"/>
                    <a:pt x="1483" y="1971"/>
                    <a:pt x="2774" y="0"/>
                  </a:cubicBezTo>
                </a:path>
              </a:pathLst>
            </a:custGeom>
            <a:noFill/>
            <a:ln w="952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7" name="CustomShape 47"/>
            <p:cNvSpPr/>
            <p:nvPr/>
          </p:nvSpPr>
          <p:spPr>
            <a:xfrm>
              <a:off x="7646040" y="3461400"/>
              <a:ext cx="298800" cy="653760"/>
            </a:xfrm>
            <a:custGeom>
              <a:avLst/>
              <a:gdLst/>
              <a:ahLst/>
              <a:rect l="l" t="t" r="r" b="b"/>
              <a:pathLst>
                <a:path w="18975" h="44949">
                  <a:moveTo>
                    <a:pt x="3990" y="1"/>
                  </a:moveTo>
                  <a:cubicBezTo>
                    <a:pt x="0" y="8598"/>
                    <a:pt x="3538" y="44948"/>
                    <a:pt x="3538" y="44948"/>
                  </a:cubicBezTo>
                  <a:lnTo>
                    <a:pt x="18974" y="44948"/>
                  </a:lnTo>
                  <a:cubicBezTo>
                    <a:pt x="18974" y="44948"/>
                    <a:pt x="18244" y="31631"/>
                    <a:pt x="17604" y="26463"/>
                  </a:cubicBezTo>
                  <a:cubicBezTo>
                    <a:pt x="16965" y="21293"/>
                    <a:pt x="12763" y="4717"/>
                    <a:pt x="12763" y="4717"/>
                  </a:cubicBezTo>
                  <a:lnTo>
                    <a:pt x="3990" y="1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8" name="CustomShape 48"/>
            <p:cNvSpPr/>
            <p:nvPr/>
          </p:nvSpPr>
          <p:spPr>
            <a:xfrm>
              <a:off x="7626600" y="3962520"/>
              <a:ext cx="248040" cy="15840"/>
            </a:xfrm>
            <a:custGeom>
              <a:avLst/>
              <a:gdLst/>
              <a:ahLst/>
              <a:rect l="l" t="t" r="r" b="b"/>
              <a:pathLst>
                <a:path w="15746" h="1122">
                  <a:moveTo>
                    <a:pt x="14911" y="1"/>
                  </a:moveTo>
                  <a:cubicBezTo>
                    <a:pt x="14907" y="1"/>
                    <a:pt x="14903" y="1"/>
                    <a:pt x="14899" y="1"/>
                  </a:cubicBezTo>
                  <a:lnTo>
                    <a:pt x="1" y="209"/>
                  </a:lnTo>
                  <a:lnTo>
                    <a:pt x="14" y="1121"/>
                  </a:lnTo>
                  <a:lnTo>
                    <a:pt x="15745" y="900"/>
                  </a:lnTo>
                  <a:cubicBezTo>
                    <a:pt x="15738" y="401"/>
                    <a:pt x="15365" y="1"/>
                    <a:pt x="14911" y="1"/>
                  </a:cubicBezTo>
                  <a:close/>
                </a:path>
              </a:pathLst>
            </a:custGeom>
            <a:solidFill>
              <a:srgbClr val="dcdd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9" name="CustomShape 49"/>
            <p:cNvSpPr/>
            <p:nvPr/>
          </p:nvSpPr>
          <p:spPr>
            <a:xfrm>
              <a:off x="7270560" y="3757320"/>
              <a:ext cx="399600" cy="225000"/>
            </a:xfrm>
            <a:custGeom>
              <a:avLst/>
              <a:gdLst/>
              <a:ahLst/>
              <a:rect l="l" t="t" r="r" b="b"/>
              <a:pathLst>
                <a:path w="25359" h="15475">
                  <a:moveTo>
                    <a:pt x="19658" y="0"/>
                  </a:moveTo>
                  <a:cubicBezTo>
                    <a:pt x="19650" y="0"/>
                    <a:pt x="19643" y="1"/>
                    <a:pt x="19636" y="1"/>
                  </a:cubicBezTo>
                  <a:lnTo>
                    <a:pt x="713" y="267"/>
                  </a:lnTo>
                  <a:cubicBezTo>
                    <a:pt x="293" y="273"/>
                    <a:pt x="0" y="721"/>
                    <a:pt x="131" y="1157"/>
                  </a:cubicBezTo>
                  <a:lnTo>
                    <a:pt x="4427" y="15475"/>
                  </a:lnTo>
                  <a:lnTo>
                    <a:pt x="25359" y="15181"/>
                  </a:lnTo>
                  <a:lnTo>
                    <a:pt x="21159" y="1190"/>
                  </a:lnTo>
                  <a:cubicBezTo>
                    <a:pt x="20946" y="481"/>
                    <a:pt x="20338" y="0"/>
                    <a:pt x="19658" y="0"/>
                  </a:cubicBezTo>
                  <a:close/>
                </a:path>
              </a:pathLst>
            </a:custGeom>
            <a:solidFill>
              <a:srgbClr val="dcdd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0" name="CustomShape 50"/>
            <p:cNvSpPr/>
            <p:nvPr/>
          </p:nvSpPr>
          <p:spPr>
            <a:xfrm>
              <a:off x="7255800" y="3757320"/>
              <a:ext cx="399600" cy="225000"/>
            </a:xfrm>
            <a:custGeom>
              <a:avLst/>
              <a:gdLst/>
              <a:ahLst/>
              <a:rect l="l" t="t" r="r" b="b"/>
              <a:pathLst>
                <a:path w="25361" h="15475">
                  <a:moveTo>
                    <a:pt x="19659" y="1"/>
                  </a:moveTo>
                  <a:cubicBezTo>
                    <a:pt x="19652" y="1"/>
                    <a:pt x="19645" y="1"/>
                    <a:pt x="19638" y="1"/>
                  </a:cubicBezTo>
                  <a:lnTo>
                    <a:pt x="714" y="265"/>
                  </a:lnTo>
                  <a:cubicBezTo>
                    <a:pt x="295" y="271"/>
                    <a:pt x="1" y="721"/>
                    <a:pt x="132" y="1157"/>
                  </a:cubicBezTo>
                  <a:lnTo>
                    <a:pt x="4430" y="15475"/>
                  </a:lnTo>
                  <a:lnTo>
                    <a:pt x="25360" y="15181"/>
                  </a:lnTo>
                  <a:lnTo>
                    <a:pt x="21161" y="1191"/>
                  </a:lnTo>
                  <a:cubicBezTo>
                    <a:pt x="20948" y="481"/>
                    <a:pt x="20340" y="1"/>
                    <a:pt x="19659" y="1"/>
                  </a:cubicBezTo>
                  <a:close/>
                </a:path>
              </a:pathLst>
            </a:custGeom>
            <a:solidFill>
              <a:srgbClr val="f2f5f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1" name="CustomShape 51"/>
            <p:cNvSpPr/>
            <p:nvPr/>
          </p:nvSpPr>
          <p:spPr>
            <a:xfrm>
              <a:off x="7419240" y="3856320"/>
              <a:ext cx="47880" cy="34200"/>
            </a:xfrm>
            <a:custGeom>
              <a:avLst/>
              <a:gdLst/>
              <a:ahLst/>
              <a:rect l="l" t="t" r="r" b="b"/>
              <a:pathLst>
                <a:path w="3069" h="2370">
                  <a:moveTo>
                    <a:pt x="1319" y="1"/>
                  </a:moveTo>
                  <a:cubicBezTo>
                    <a:pt x="1311" y="1"/>
                    <a:pt x="1304" y="1"/>
                    <a:pt x="1296" y="1"/>
                  </a:cubicBezTo>
                  <a:cubicBezTo>
                    <a:pt x="521" y="13"/>
                    <a:pt x="0" y="551"/>
                    <a:pt x="133" y="1205"/>
                  </a:cubicBezTo>
                  <a:cubicBezTo>
                    <a:pt x="262" y="1854"/>
                    <a:pt x="984" y="2369"/>
                    <a:pt x="1751" y="2369"/>
                  </a:cubicBezTo>
                  <a:cubicBezTo>
                    <a:pt x="1758" y="2369"/>
                    <a:pt x="1766" y="2369"/>
                    <a:pt x="1773" y="2369"/>
                  </a:cubicBezTo>
                  <a:cubicBezTo>
                    <a:pt x="2547" y="2357"/>
                    <a:pt x="3068" y="1819"/>
                    <a:pt x="2937" y="1165"/>
                  </a:cubicBezTo>
                  <a:cubicBezTo>
                    <a:pt x="2806" y="518"/>
                    <a:pt x="2084" y="1"/>
                    <a:pt x="1319" y="1"/>
                  </a:cubicBezTo>
                  <a:close/>
                </a:path>
              </a:pathLst>
            </a:custGeom>
            <a:solidFill>
              <a:srgbClr val="dcdd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2" name="CustomShape 52"/>
            <p:cNvSpPr/>
            <p:nvPr/>
          </p:nvSpPr>
          <p:spPr>
            <a:xfrm>
              <a:off x="7679520" y="3673800"/>
              <a:ext cx="383040" cy="344880"/>
            </a:xfrm>
            <a:custGeom>
              <a:avLst/>
              <a:gdLst/>
              <a:ahLst/>
              <a:rect l="l" t="t" r="r" b="b"/>
              <a:pathLst>
                <a:path w="24306" h="23718">
                  <a:moveTo>
                    <a:pt x="16085" y="1"/>
                  </a:moveTo>
                  <a:lnTo>
                    <a:pt x="7483" y="3752"/>
                  </a:lnTo>
                  <a:cubicBezTo>
                    <a:pt x="7483" y="3752"/>
                    <a:pt x="11575" y="10923"/>
                    <a:pt x="11336" y="12579"/>
                  </a:cubicBezTo>
                  <a:cubicBezTo>
                    <a:pt x="11156" y="13828"/>
                    <a:pt x="0" y="16692"/>
                    <a:pt x="0" y="16692"/>
                  </a:cubicBezTo>
                  <a:lnTo>
                    <a:pt x="504" y="23718"/>
                  </a:lnTo>
                  <a:cubicBezTo>
                    <a:pt x="504" y="23718"/>
                    <a:pt x="19168" y="22132"/>
                    <a:pt x="21336" y="18388"/>
                  </a:cubicBezTo>
                  <a:cubicBezTo>
                    <a:pt x="24305" y="13265"/>
                    <a:pt x="16085" y="1"/>
                    <a:pt x="16085" y="1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3" name="CustomShape 53"/>
            <p:cNvSpPr/>
            <p:nvPr/>
          </p:nvSpPr>
          <p:spPr>
            <a:xfrm>
              <a:off x="7511040" y="3910680"/>
              <a:ext cx="203760" cy="112320"/>
            </a:xfrm>
            <a:custGeom>
              <a:avLst/>
              <a:gdLst/>
              <a:ahLst/>
              <a:rect l="l" t="t" r="r" b="b"/>
              <a:pathLst>
                <a:path w="12951" h="7753">
                  <a:moveTo>
                    <a:pt x="5702" y="6085"/>
                  </a:moveTo>
                  <a:lnTo>
                    <a:pt x="5702" y="6085"/>
                  </a:lnTo>
                  <a:cubicBezTo>
                    <a:pt x="5808" y="6100"/>
                    <a:pt x="5875" y="6116"/>
                    <a:pt x="5894" y="6134"/>
                  </a:cubicBezTo>
                  <a:cubicBezTo>
                    <a:pt x="5894" y="6134"/>
                    <a:pt x="5824" y="6116"/>
                    <a:pt x="5702" y="6085"/>
                  </a:cubicBezTo>
                  <a:close/>
                  <a:moveTo>
                    <a:pt x="12851" y="0"/>
                  </a:moveTo>
                  <a:cubicBezTo>
                    <a:pt x="11320" y="270"/>
                    <a:pt x="3261" y="1904"/>
                    <a:pt x="3357" y="2313"/>
                  </a:cubicBezTo>
                  <a:cubicBezTo>
                    <a:pt x="3450" y="2705"/>
                    <a:pt x="5817" y="2629"/>
                    <a:pt x="5747" y="2851"/>
                  </a:cubicBezTo>
                  <a:cubicBezTo>
                    <a:pt x="5647" y="3170"/>
                    <a:pt x="3895" y="3593"/>
                    <a:pt x="2892" y="3742"/>
                  </a:cubicBezTo>
                  <a:cubicBezTo>
                    <a:pt x="1997" y="3873"/>
                    <a:pt x="582" y="4230"/>
                    <a:pt x="587" y="4627"/>
                  </a:cubicBezTo>
                  <a:cubicBezTo>
                    <a:pt x="588" y="4688"/>
                    <a:pt x="621" y="4739"/>
                    <a:pt x="681" y="4781"/>
                  </a:cubicBezTo>
                  <a:lnTo>
                    <a:pt x="681" y="4781"/>
                  </a:lnTo>
                  <a:cubicBezTo>
                    <a:pt x="286" y="4854"/>
                    <a:pt x="32" y="4954"/>
                    <a:pt x="20" y="5089"/>
                  </a:cubicBezTo>
                  <a:cubicBezTo>
                    <a:pt x="1" y="5315"/>
                    <a:pt x="342" y="5482"/>
                    <a:pt x="869" y="5607"/>
                  </a:cubicBezTo>
                  <a:lnTo>
                    <a:pt x="869" y="5607"/>
                  </a:lnTo>
                  <a:cubicBezTo>
                    <a:pt x="990" y="5808"/>
                    <a:pt x="1409" y="6046"/>
                    <a:pt x="1975" y="6280"/>
                  </a:cubicBezTo>
                  <a:lnTo>
                    <a:pt x="1975" y="6280"/>
                  </a:lnTo>
                  <a:cubicBezTo>
                    <a:pt x="2304" y="6889"/>
                    <a:pt x="4957" y="7655"/>
                    <a:pt x="5407" y="7689"/>
                  </a:cubicBezTo>
                  <a:cubicBezTo>
                    <a:pt x="5993" y="7734"/>
                    <a:pt x="6571" y="7752"/>
                    <a:pt x="7131" y="7752"/>
                  </a:cubicBezTo>
                  <a:cubicBezTo>
                    <a:pt x="10348" y="7752"/>
                    <a:pt x="12950" y="7131"/>
                    <a:pt x="12950" y="7131"/>
                  </a:cubicBezTo>
                  <a:lnTo>
                    <a:pt x="12851" y="0"/>
                  </a:ln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4" name="CustomShape 54"/>
            <p:cNvSpPr/>
            <p:nvPr/>
          </p:nvSpPr>
          <p:spPr>
            <a:xfrm>
              <a:off x="7529040" y="3978720"/>
              <a:ext cx="60480" cy="4320"/>
            </a:xfrm>
            <a:custGeom>
              <a:avLst/>
              <a:gdLst/>
              <a:ahLst/>
              <a:rect l="l" t="t" r="r" b="b"/>
              <a:pathLst>
                <a:path w="3851" h="310">
                  <a:moveTo>
                    <a:pt x="3282" y="1"/>
                  </a:moveTo>
                  <a:cubicBezTo>
                    <a:pt x="3148" y="1"/>
                    <a:pt x="3015" y="3"/>
                    <a:pt x="2882" y="6"/>
                  </a:cubicBezTo>
                  <a:cubicBezTo>
                    <a:pt x="2562" y="12"/>
                    <a:pt x="2240" y="25"/>
                    <a:pt x="1920" y="44"/>
                  </a:cubicBezTo>
                  <a:cubicBezTo>
                    <a:pt x="1600" y="63"/>
                    <a:pt x="1279" y="87"/>
                    <a:pt x="960" y="121"/>
                  </a:cubicBezTo>
                  <a:cubicBezTo>
                    <a:pt x="640" y="156"/>
                    <a:pt x="320" y="195"/>
                    <a:pt x="0" y="257"/>
                  </a:cubicBezTo>
                  <a:cubicBezTo>
                    <a:pt x="162" y="278"/>
                    <a:pt x="323" y="288"/>
                    <a:pt x="485" y="297"/>
                  </a:cubicBezTo>
                  <a:cubicBezTo>
                    <a:pt x="646" y="304"/>
                    <a:pt x="808" y="308"/>
                    <a:pt x="969" y="310"/>
                  </a:cubicBezTo>
                  <a:cubicBezTo>
                    <a:pt x="992" y="310"/>
                    <a:pt x="1015" y="310"/>
                    <a:pt x="1038" y="310"/>
                  </a:cubicBezTo>
                  <a:cubicBezTo>
                    <a:pt x="1337" y="310"/>
                    <a:pt x="1636" y="301"/>
                    <a:pt x="1935" y="284"/>
                  </a:cubicBezTo>
                  <a:cubicBezTo>
                    <a:pt x="2256" y="265"/>
                    <a:pt x="2576" y="237"/>
                    <a:pt x="2896" y="195"/>
                  </a:cubicBezTo>
                  <a:cubicBezTo>
                    <a:pt x="2976" y="185"/>
                    <a:pt x="3056" y="172"/>
                    <a:pt x="3136" y="160"/>
                  </a:cubicBezTo>
                  <a:cubicBezTo>
                    <a:pt x="3216" y="147"/>
                    <a:pt x="3296" y="134"/>
                    <a:pt x="3375" y="119"/>
                  </a:cubicBezTo>
                  <a:cubicBezTo>
                    <a:pt x="3535" y="90"/>
                    <a:pt x="3694" y="57"/>
                    <a:pt x="3851" y="13"/>
                  </a:cubicBezTo>
                  <a:cubicBezTo>
                    <a:pt x="3660" y="5"/>
                    <a:pt x="3470" y="1"/>
                    <a:pt x="3282" y="1"/>
                  </a:cubicBezTo>
                  <a:close/>
                </a:path>
              </a:pathLst>
            </a:custGeom>
            <a:solidFill>
              <a:srgbClr val="f795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5" name="CustomShape 55"/>
            <p:cNvSpPr/>
            <p:nvPr/>
          </p:nvSpPr>
          <p:spPr>
            <a:xfrm>
              <a:off x="7538040" y="3994560"/>
              <a:ext cx="65520" cy="4680"/>
            </a:xfrm>
            <a:custGeom>
              <a:avLst/>
              <a:gdLst/>
              <a:ahLst/>
              <a:rect l="l" t="t" r="r" b="b"/>
              <a:pathLst>
                <a:path w="4180" h="345">
                  <a:moveTo>
                    <a:pt x="223" y="0"/>
                  </a:moveTo>
                  <a:cubicBezTo>
                    <a:pt x="149" y="0"/>
                    <a:pt x="75" y="1"/>
                    <a:pt x="0" y="3"/>
                  </a:cubicBezTo>
                  <a:cubicBezTo>
                    <a:pt x="170" y="51"/>
                    <a:pt x="341" y="87"/>
                    <a:pt x="514" y="121"/>
                  </a:cubicBezTo>
                  <a:cubicBezTo>
                    <a:pt x="687" y="155"/>
                    <a:pt x="858" y="183"/>
                    <a:pt x="1033" y="209"/>
                  </a:cubicBezTo>
                  <a:cubicBezTo>
                    <a:pt x="1206" y="235"/>
                    <a:pt x="1379" y="256"/>
                    <a:pt x="1554" y="276"/>
                  </a:cubicBezTo>
                  <a:cubicBezTo>
                    <a:pt x="1641" y="285"/>
                    <a:pt x="1728" y="292"/>
                    <a:pt x="1816" y="301"/>
                  </a:cubicBezTo>
                  <a:cubicBezTo>
                    <a:pt x="1903" y="308"/>
                    <a:pt x="1990" y="314"/>
                    <a:pt x="2079" y="320"/>
                  </a:cubicBezTo>
                  <a:cubicBezTo>
                    <a:pt x="2166" y="326"/>
                    <a:pt x="2253" y="331"/>
                    <a:pt x="2341" y="334"/>
                  </a:cubicBezTo>
                  <a:cubicBezTo>
                    <a:pt x="2428" y="337"/>
                    <a:pt x="2517" y="340"/>
                    <a:pt x="2604" y="343"/>
                  </a:cubicBezTo>
                  <a:cubicBezTo>
                    <a:pt x="2670" y="344"/>
                    <a:pt x="2737" y="344"/>
                    <a:pt x="2804" y="344"/>
                  </a:cubicBezTo>
                  <a:cubicBezTo>
                    <a:pt x="2913" y="344"/>
                    <a:pt x="3022" y="343"/>
                    <a:pt x="3132" y="337"/>
                  </a:cubicBezTo>
                  <a:cubicBezTo>
                    <a:pt x="3176" y="336"/>
                    <a:pt x="3219" y="334"/>
                    <a:pt x="3263" y="333"/>
                  </a:cubicBezTo>
                  <a:cubicBezTo>
                    <a:pt x="3307" y="330"/>
                    <a:pt x="3352" y="327"/>
                    <a:pt x="3395" y="323"/>
                  </a:cubicBezTo>
                  <a:lnTo>
                    <a:pt x="3526" y="313"/>
                  </a:lnTo>
                  <a:lnTo>
                    <a:pt x="3593" y="307"/>
                  </a:lnTo>
                  <a:cubicBezTo>
                    <a:pt x="3615" y="305"/>
                    <a:pt x="3637" y="302"/>
                    <a:pt x="3659" y="299"/>
                  </a:cubicBezTo>
                  <a:cubicBezTo>
                    <a:pt x="3746" y="288"/>
                    <a:pt x="3833" y="278"/>
                    <a:pt x="3920" y="263"/>
                  </a:cubicBezTo>
                  <a:cubicBezTo>
                    <a:pt x="4008" y="246"/>
                    <a:pt x="4093" y="228"/>
                    <a:pt x="4179" y="208"/>
                  </a:cubicBezTo>
                  <a:cubicBezTo>
                    <a:pt x="3827" y="193"/>
                    <a:pt x="3481" y="171"/>
                    <a:pt x="3133" y="148"/>
                  </a:cubicBezTo>
                  <a:lnTo>
                    <a:pt x="2093" y="80"/>
                  </a:lnTo>
                  <a:cubicBezTo>
                    <a:pt x="2006" y="74"/>
                    <a:pt x="1920" y="68"/>
                    <a:pt x="1833" y="64"/>
                  </a:cubicBezTo>
                  <a:cubicBezTo>
                    <a:pt x="1746" y="59"/>
                    <a:pt x="1660" y="54"/>
                    <a:pt x="1573" y="49"/>
                  </a:cubicBezTo>
                  <a:cubicBezTo>
                    <a:pt x="1485" y="43"/>
                    <a:pt x="1398" y="39"/>
                    <a:pt x="1312" y="35"/>
                  </a:cubicBezTo>
                  <a:lnTo>
                    <a:pt x="1181" y="27"/>
                  </a:lnTo>
                  <a:lnTo>
                    <a:pt x="1050" y="22"/>
                  </a:lnTo>
                  <a:cubicBezTo>
                    <a:pt x="775" y="10"/>
                    <a:pt x="500" y="0"/>
                    <a:pt x="223" y="0"/>
                  </a:cubicBezTo>
                  <a:close/>
                </a:path>
              </a:pathLst>
            </a:custGeom>
            <a:solidFill>
              <a:srgbClr val="f795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6" name="CustomShape 56"/>
            <p:cNvSpPr/>
            <p:nvPr/>
          </p:nvSpPr>
          <p:spPr>
            <a:xfrm>
              <a:off x="7552080" y="4006080"/>
              <a:ext cx="57960" cy="6480"/>
            </a:xfrm>
            <a:custGeom>
              <a:avLst/>
              <a:gdLst/>
              <a:ahLst/>
              <a:rect l="l" t="t" r="r" b="b"/>
              <a:pathLst>
                <a:path w="3707" h="479">
                  <a:moveTo>
                    <a:pt x="0" y="1"/>
                  </a:moveTo>
                  <a:cubicBezTo>
                    <a:pt x="150" y="55"/>
                    <a:pt x="300" y="97"/>
                    <a:pt x="453" y="136"/>
                  </a:cubicBezTo>
                  <a:cubicBezTo>
                    <a:pt x="604" y="175"/>
                    <a:pt x="755" y="210"/>
                    <a:pt x="908" y="242"/>
                  </a:cubicBezTo>
                  <a:cubicBezTo>
                    <a:pt x="1213" y="306"/>
                    <a:pt x="1522" y="357"/>
                    <a:pt x="1832" y="396"/>
                  </a:cubicBezTo>
                  <a:cubicBezTo>
                    <a:pt x="2142" y="436"/>
                    <a:pt x="2454" y="465"/>
                    <a:pt x="2767" y="475"/>
                  </a:cubicBezTo>
                  <a:cubicBezTo>
                    <a:pt x="2846" y="478"/>
                    <a:pt x="2923" y="478"/>
                    <a:pt x="3001" y="478"/>
                  </a:cubicBezTo>
                  <a:cubicBezTo>
                    <a:pt x="3033" y="478"/>
                    <a:pt x="3064" y="478"/>
                    <a:pt x="3095" y="478"/>
                  </a:cubicBezTo>
                  <a:cubicBezTo>
                    <a:pt x="3143" y="478"/>
                    <a:pt x="3190" y="478"/>
                    <a:pt x="3237" y="475"/>
                  </a:cubicBezTo>
                  <a:cubicBezTo>
                    <a:pt x="3315" y="472"/>
                    <a:pt x="3394" y="469"/>
                    <a:pt x="3472" y="462"/>
                  </a:cubicBezTo>
                  <a:cubicBezTo>
                    <a:pt x="3551" y="455"/>
                    <a:pt x="3630" y="446"/>
                    <a:pt x="3707" y="436"/>
                  </a:cubicBezTo>
                  <a:cubicBezTo>
                    <a:pt x="3397" y="380"/>
                    <a:pt x="3091" y="329"/>
                    <a:pt x="2784" y="286"/>
                  </a:cubicBezTo>
                  <a:cubicBezTo>
                    <a:pt x="2478" y="241"/>
                    <a:pt x="2171" y="197"/>
                    <a:pt x="1862" y="158"/>
                  </a:cubicBezTo>
                  <a:cubicBezTo>
                    <a:pt x="1555" y="120"/>
                    <a:pt x="1247" y="84"/>
                    <a:pt x="937" y="56"/>
                  </a:cubicBezTo>
                  <a:cubicBezTo>
                    <a:pt x="627" y="28"/>
                    <a:pt x="316" y="5"/>
                    <a:pt x="0" y="1"/>
                  </a:cubicBezTo>
                  <a:close/>
                </a:path>
              </a:pathLst>
            </a:custGeom>
            <a:solidFill>
              <a:srgbClr val="f795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7" name="CustomShape 57"/>
            <p:cNvSpPr/>
            <p:nvPr/>
          </p:nvSpPr>
          <p:spPr>
            <a:xfrm>
              <a:off x="7680600" y="3461400"/>
              <a:ext cx="412920" cy="568800"/>
            </a:xfrm>
            <a:custGeom>
              <a:avLst/>
              <a:gdLst/>
              <a:ahLst/>
              <a:rect l="l" t="t" r="r" b="b"/>
              <a:pathLst>
                <a:path w="26200" h="39108">
                  <a:moveTo>
                    <a:pt x="1807" y="1"/>
                  </a:moveTo>
                  <a:lnTo>
                    <a:pt x="4073" y="11767"/>
                  </a:lnTo>
                  <a:lnTo>
                    <a:pt x="10778" y="26393"/>
                  </a:lnTo>
                  <a:lnTo>
                    <a:pt x="1" y="30414"/>
                  </a:lnTo>
                  <a:lnTo>
                    <a:pt x="4249" y="39108"/>
                  </a:lnTo>
                  <a:cubicBezTo>
                    <a:pt x="4249" y="39108"/>
                    <a:pt x="20016" y="36191"/>
                    <a:pt x="22858" y="32341"/>
                  </a:cubicBezTo>
                  <a:cubicBezTo>
                    <a:pt x="26199" y="27814"/>
                    <a:pt x="17177" y="9351"/>
                    <a:pt x="13795" y="4941"/>
                  </a:cubicBezTo>
                  <a:cubicBezTo>
                    <a:pt x="11589" y="2066"/>
                    <a:pt x="6168" y="706"/>
                    <a:pt x="1807" y="1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8" name="CustomShape 58"/>
            <p:cNvSpPr/>
            <p:nvPr/>
          </p:nvSpPr>
          <p:spPr>
            <a:xfrm>
              <a:off x="7680600" y="3673800"/>
              <a:ext cx="169560" cy="229680"/>
            </a:xfrm>
            <a:custGeom>
              <a:avLst/>
              <a:gdLst/>
              <a:ahLst/>
              <a:rect l="l" t="t" r="r" b="b"/>
              <a:pathLst>
                <a:path w="10778" h="15811">
                  <a:moveTo>
                    <a:pt x="1" y="15811"/>
                  </a:moveTo>
                  <a:lnTo>
                    <a:pt x="10778" y="11790"/>
                  </a:lnTo>
                  <a:lnTo>
                    <a:pt x="5374" y="1"/>
                  </a:lnTo>
                </a:path>
              </a:pathLst>
            </a:custGeom>
            <a:noFill/>
            <a:ln w="9525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9" name="CustomShape 59"/>
            <p:cNvSpPr/>
            <p:nvPr/>
          </p:nvSpPr>
          <p:spPr>
            <a:xfrm>
              <a:off x="7747560" y="3988080"/>
              <a:ext cx="188280" cy="42120"/>
            </a:xfrm>
            <a:custGeom>
              <a:avLst/>
              <a:gdLst/>
              <a:ahLst/>
              <a:rect l="l" t="t" r="r" b="b"/>
              <a:pathLst>
                <a:path w="11956" h="2917">
                  <a:moveTo>
                    <a:pt x="0" y="2917"/>
                  </a:moveTo>
                  <a:lnTo>
                    <a:pt x="11956" y="0"/>
                  </a:lnTo>
                </a:path>
              </a:pathLst>
            </a:custGeom>
            <a:noFill/>
            <a:ln w="9525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0" name="CustomShape 60"/>
            <p:cNvSpPr/>
            <p:nvPr/>
          </p:nvSpPr>
          <p:spPr>
            <a:xfrm>
              <a:off x="7702560" y="3896640"/>
              <a:ext cx="70200" cy="128160"/>
            </a:xfrm>
            <a:custGeom>
              <a:avLst/>
              <a:gdLst/>
              <a:ahLst/>
              <a:rect l="l" t="t" r="r" b="b"/>
              <a:pathLst>
                <a:path w="4479" h="8819">
                  <a:moveTo>
                    <a:pt x="0" y="1"/>
                  </a:moveTo>
                  <a:lnTo>
                    <a:pt x="4479" y="8819"/>
                  </a:lnTo>
                </a:path>
              </a:pathLst>
            </a:custGeom>
            <a:noFill/>
            <a:ln w="9525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1" name="CustomShape 61"/>
            <p:cNvSpPr/>
            <p:nvPr/>
          </p:nvSpPr>
          <p:spPr>
            <a:xfrm>
              <a:off x="7679520" y="3475080"/>
              <a:ext cx="99360" cy="253080"/>
            </a:xfrm>
            <a:custGeom>
              <a:avLst/>
              <a:gdLst/>
              <a:ahLst/>
              <a:rect l="l" t="t" r="r" b="b"/>
              <a:pathLst>
                <a:path w="6321" h="17409">
                  <a:moveTo>
                    <a:pt x="0" y="17409"/>
                  </a:moveTo>
                  <a:cubicBezTo>
                    <a:pt x="691" y="12876"/>
                    <a:pt x="3609" y="9183"/>
                    <a:pt x="3609" y="9183"/>
                  </a:cubicBezTo>
                  <a:lnTo>
                    <a:pt x="1804" y="7215"/>
                  </a:lnTo>
                  <a:lnTo>
                    <a:pt x="4320" y="6299"/>
                  </a:lnTo>
                  <a:cubicBezTo>
                    <a:pt x="4320" y="6299"/>
                    <a:pt x="5484" y="1493"/>
                    <a:pt x="6321" y="0"/>
                  </a:cubicBezTo>
                </a:path>
              </a:pathLst>
            </a:custGeom>
            <a:noFill/>
            <a:ln w="952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152" name="Group 62"/>
          <p:cNvGrpSpPr/>
          <p:nvPr/>
        </p:nvGrpSpPr>
        <p:grpSpPr>
          <a:xfrm>
            <a:off x="8162640" y="3245040"/>
            <a:ext cx="981000" cy="1898280"/>
            <a:chOff x="8162640" y="3245040"/>
            <a:chExt cx="981000" cy="1898280"/>
          </a:xfrm>
        </p:grpSpPr>
        <p:sp>
          <p:nvSpPr>
            <p:cNvPr id="1153" name="CustomShape 63"/>
            <p:cNvSpPr/>
            <p:nvPr/>
          </p:nvSpPr>
          <p:spPr>
            <a:xfrm>
              <a:off x="8948880" y="3641400"/>
              <a:ext cx="194760" cy="381960"/>
            </a:xfrm>
            <a:custGeom>
              <a:avLst/>
              <a:gdLst/>
              <a:ahLst/>
              <a:rect l="l" t="t" r="r" b="b"/>
              <a:pathLst>
                <a:path w="12362" h="26263">
                  <a:moveTo>
                    <a:pt x="8565" y="1"/>
                  </a:moveTo>
                  <a:lnTo>
                    <a:pt x="0" y="3474"/>
                  </a:lnTo>
                  <a:cubicBezTo>
                    <a:pt x="0" y="3474"/>
                    <a:pt x="2910" y="7920"/>
                    <a:pt x="2910" y="11114"/>
                  </a:cubicBezTo>
                  <a:cubicBezTo>
                    <a:pt x="2910" y="14308"/>
                    <a:pt x="1363" y="23283"/>
                    <a:pt x="1363" y="23283"/>
                  </a:cubicBezTo>
                  <a:lnTo>
                    <a:pt x="6437" y="26262"/>
                  </a:lnTo>
                  <a:cubicBezTo>
                    <a:pt x="6437" y="26262"/>
                    <a:pt x="12362" y="14222"/>
                    <a:pt x="11716" y="9958"/>
                  </a:cubicBezTo>
                  <a:cubicBezTo>
                    <a:pt x="11070" y="5691"/>
                    <a:pt x="8565" y="1"/>
                    <a:pt x="8565" y="1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4" name="CustomShape 64"/>
            <p:cNvSpPr/>
            <p:nvPr/>
          </p:nvSpPr>
          <p:spPr>
            <a:xfrm>
              <a:off x="8919720" y="3970800"/>
              <a:ext cx="141480" cy="156960"/>
            </a:xfrm>
            <a:custGeom>
              <a:avLst/>
              <a:gdLst/>
              <a:ahLst/>
              <a:rect l="l" t="t" r="r" b="b"/>
              <a:pathLst>
                <a:path w="9000" h="10800">
                  <a:moveTo>
                    <a:pt x="3480" y="0"/>
                  </a:moveTo>
                  <a:cubicBezTo>
                    <a:pt x="2828" y="1973"/>
                    <a:pt x="0" y="7381"/>
                    <a:pt x="290" y="7692"/>
                  </a:cubicBezTo>
                  <a:cubicBezTo>
                    <a:pt x="312" y="7716"/>
                    <a:pt x="338" y="7727"/>
                    <a:pt x="368" y="7727"/>
                  </a:cubicBezTo>
                  <a:cubicBezTo>
                    <a:pt x="701" y="7727"/>
                    <a:pt x="1475" y="6383"/>
                    <a:pt x="1734" y="6383"/>
                  </a:cubicBezTo>
                  <a:cubicBezTo>
                    <a:pt x="1757" y="6383"/>
                    <a:pt x="1775" y="6393"/>
                    <a:pt x="1789" y="6415"/>
                  </a:cubicBezTo>
                  <a:cubicBezTo>
                    <a:pt x="1980" y="6716"/>
                    <a:pt x="608" y="9729"/>
                    <a:pt x="981" y="9963"/>
                  </a:cubicBezTo>
                  <a:cubicBezTo>
                    <a:pt x="1005" y="9978"/>
                    <a:pt x="1030" y="9985"/>
                    <a:pt x="1058" y="9985"/>
                  </a:cubicBezTo>
                  <a:cubicBezTo>
                    <a:pt x="1601" y="9985"/>
                    <a:pt x="2726" y="7120"/>
                    <a:pt x="2726" y="7119"/>
                  </a:cubicBezTo>
                  <a:lnTo>
                    <a:pt x="2726" y="7119"/>
                  </a:lnTo>
                  <a:cubicBezTo>
                    <a:pt x="2726" y="7120"/>
                    <a:pt x="1541" y="10648"/>
                    <a:pt x="2058" y="10796"/>
                  </a:cubicBezTo>
                  <a:cubicBezTo>
                    <a:pt x="2066" y="10798"/>
                    <a:pt x="2073" y="10799"/>
                    <a:pt x="2081" y="10799"/>
                  </a:cubicBezTo>
                  <a:cubicBezTo>
                    <a:pt x="2465" y="10799"/>
                    <a:pt x="3464" y="8230"/>
                    <a:pt x="3974" y="7285"/>
                  </a:cubicBezTo>
                  <a:lnTo>
                    <a:pt x="3974" y="7285"/>
                  </a:lnTo>
                  <a:cubicBezTo>
                    <a:pt x="3542" y="8402"/>
                    <a:pt x="3059" y="10294"/>
                    <a:pt x="3442" y="10395"/>
                  </a:cubicBezTo>
                  <a:cubicBezTo>
                    <a:pt x="3452" y="10398"/>
                    <a:pt x="3463" y="10399"/>
                    <a:pt x="3473" y="10399"/>
                  </a:cubicBezTo>
                  <a:cubicBezTo>
                    <a:pt x="3861" y="10399"/>
                    <a:pt x="4578" y="8667"/>
                    <a:pt x="5200" y="7362"/>
                  </a:cubicBezTo>
                  <a:lnTo>
                    <a:pt x="5200" y="7362"/>
                  </a:lnTo>
                  <a:cubicBezTo>
                    <a:pt x="4879" y="8238"/>
                    <a:pt x="4381" y="9861"/>
                    <a:pt x="4731" y="9970"/>
                  </a:cubicBezTo>
                  <a:cubicBezTo>
                    <a:pt x="4735" y="9971"/>
                    <a:pt x="4740" y="9972"/>
                    <a:pt x="4745" y="9972"/>
                  </a:cubicBezTo>
                  <a:cubicBezTo>
                    <a:pt x="5135" y="9972"/>
                    <a:pt x="7203" y="5799"/>
                    <a:pt x="9000" y="1792"/>
                  </a:cubicBezTo>
                  <a:lnTo>
                    <a:pt x="3480" y="0"/>
                  </a:ln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5" name="CustomShape 65"/>
            <p:cNvSpPr/>
            <p:nvPr/>
          </p:nvSpPr>
          <p:spPr>
            <a:xfrm>
              <a:off x="8903520" y="4231800"/>
              <a:ext cx="228240" cy="882360"/>
            </a:xfrm>
            <a:custGeom>
              <a:avLst/>
              <a:gdLst/>
              <a:ahLst/>
              <a:rect l="l" t="t" r="r" b="b"/>
              <a:pathLst>
                <a:path w="14499" h="60646">
                  <a:moveTo>
                    <a:pt x="5803" y="1"/>
                  </a:moveTo>
                  <a:cubicBezTo>
                    <a:pt x="3386" y="1"/>
                    <a:pt x="1333" y="1977"/>
                    <a:pt x="1098" y="7460"/>
                  </a:cubicBezTo>
                  <a:cubicBezTo>
                    <a:pt x="482" y="21740"/>
                    <a:pt x="4413" y="57473"/>
                    <a:pt x="4413" y="57473"/>
                  </a:cubicBezTo>
                  <a:lnTo>
                    <a:pt x="1" y="60281"/>
                  </a:lnTo>
                  <a:cubicBezTo>
                    <a:pt x="1" y="60281"/>
                    <a:pt x="7846" y="60645"/>
                    <a:pt x="11779" y="60645"/>
                  </a:cubicBezTo>
                  <a:cubicBezTo>
                    <a:pt x="13019" y="60645"/>
                    <a:pt x="13871" y="60609"/>
                    <a:pt x="13965" y="60514"/>
                  </a:cubicBezTo>
                  <a:cubicBezTo>
                    <a:pt x="14358" y="60117"/>
                    <a:pt x="13468" y="57398"/>
                    <a:pt x="13468" y="57398"/>
                  </a:cubicBezTo>
                  <a:cubicBezTo>
                    <a:pt x="13468" y="57398"/>
                    <a:pt x="13862" y="15189"/>
                    <a:pt x="14256" y="8938"/>
                  </a:cubicBezTo>
                  <a:cubicBezTo>
                    <a:pt x="14498" y="5087"/>
                    <a:pt x="9682" y="1"/>
                    <a:pt x="5803" y="1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6" name="CustomShape 66"/>
            <p:cNvSpPr/>
            <p:nvPr/>
          </p:nvSpPr>
          <p:spPr>
            <a:xfrm>
              <a:off x="8866080" y="5072760"/>
              <a:ext cx="261000" cy="70560"/>
            </a:xfrm>
            <a:custGeom>
              <a:avLst/>
              <a:gdLst/>
              <a:ahLst/>
              <a:rect l="l" t="t" r="r" b="b"/>
              <a:pathLst>
                <a:path w="16564" h="4872">
                  <a:moveTo>
                    <a:pt x="15963" y="0"/>
                  </a:moveTo>
                  <a:lnTo>
                    <a:pt x="11741" y="2713"/>
                  </a:lnTo>
                  <a:lnTo>
                    <a:pt x="10404" y="2717"/>
                  </a:lnTo>
                  <a:lnTo>
                    <a:pt x="5699" y="394"/>
                  </a:lnTo>
                  <a:lnTo>
                    <a:pt x="590" y="3592"/>
                  </a:lnTo>
                  <a:cubicBezTo>
                    <a:pt x="0" y="3962"/>
                    <a:pt x="263" y="4872"/>
                    <a:pt x="958" y="4872"/>
                  </a:cubicBezTo>
                  <a:cubicBezTo>
                    <a:pt x="959" y="4872"/>
                    <a:pt x="959" y="4872"/>
                    <a:pt x="960" y="4872"/>
                  </a:cubicBezTo>
                  <a:lnTo>
                    <a:pt x="7827" y="4847"/>
                  </a:lnTo>
                  <a:lnTo>
                    <a:pt x="10018" y="3321"/>
                  </a:lnTo>
                  <a:lnTo>
                    <a:pt x="10640" y="3320"/>
                  </a:lnTo>
                  <a:lnTo>
                    <a:pt x="10646" y="4835"/>
                  </a:lnTo>
                  <a:lnTo>
                    <a:pt x="16563" y="4819"/>
                  </a:lnTo>
                  <a:lnTo>
                    <a:pt x="16556" y="2700"/>
                  </a:lnTo>
                  <a:lnTo>
                    <a:pt x="12965" y="2709"/>
                  </a:lnTo>
                  <a:lnTo>
                    <a:pt x="16217" y="933"/>
                  </a:lnTo>
                  <a:lnTo>
                    <a:pt x="159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7" name="CustomShape 67"/>
            <p:cNvSpPr/>
            <p:nvPr/>
          </p:nvSpPr>
          <p:spPr>
            <a:xfrm>
              <a:off x="8556120" y="4190400"/>
              <a:ext cx="304560" cy="923040"/>
            </a:xfrm>
            <a:custGeom>
              <a:avLst/>
              <a:gdLst/>
              <a:ahLst/>
              <a:rect l="l" t="t" r="r" b="b"/>
              <a:pathLst>
                <a:path w="19324" h="63430">
                  <a:moveTo>
                    <a:pt x="11731" y="0"/>
                  </a:moveTo>
                  <a:cubicBezTo>
                    <a:pt x="8585" y="0"/>
                    <a:pt x="5465" y="3607"/>
                    <a:pt x="5020" y="12723"/>
                  </a:cubicBezTo>
                  <a:cubicBezTo>
                    <a:pt x="4040" y="32789"/>
                    <a:pt x="4402" y="60277"/>
                    <a:pt x="4402" y="60277"/>
                  </a:cubicBezTo>
                  <a:lnTo>
                    <a:pt x="0" y="63101"/>
                  </a:lnTo>
                  <a:cubicBezTo>
                    <a:pt x="0" y="63101"/>
                    <a:pt x="7579" y="63429"/>
                    <a:pt x="11574" y="63429"/>
                  </a:cubicBezTo>
                  <a:cubicBezTo>
                    <a:pt x="12925" y="63429"/>
                    <a:pt x="13867" y="63392"/>
                    <a:pt x="13966" y="63291"/>
                  </a:cubicBezTo>
                  <a:cubicBezTo>
                    <a:pt x="14359" y="62893"/>
                    <a:pt x="13457" y="60177"/>
                    <a:pt x="13457" y="60177"/>
                  </a:cubicBezTo>
                  <a:cubicBezTo>
                    <a:pt x="13457" y="60177"/>
                    <a:pt x="17230" y="25340"/>
                    <a:pt x="18584" y="12313"/>
                  </a:cubicBezTo>
                  <a:cubicBezTo>
                    <a:pt x="19324" y="5204"/>
                    <a:pt x="15509" y="0"/>
                    <a:pt x="11731" y="0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8" name="CustomShape 68"/>
            <p:cNvSpPr/>
            <p:nvPr/>
          </p:nvSpPr>
          <p:spPr>
            <a:xfrm>
              <a:off x="8518680" y="5072040"/>
              <a:ext cx="261000" cy="71280"/>
            </a:xfrm>
            <a:custGeom>
              <a:avLst/>
              <a:gdLst/>
              <a:ahLst/>
              <a:rect l="l" t="t" r="r" b="b"/>
              <a:pathLst>
                <a:path w="16568" h="4919">
                  <a:moveTo>
                    <a:pt x="15948" y="1"/>
                  </a:moveTo>
                  <a:lnTo>
                    <a:pt x="11736" y="2722"/>
                  </a:lnTo>
                  <a:lnTo>
                    <a:pt x="10401" y="2731"/>
                  </a:lnTo>
                  <a:lnTo>
                    <a:pt x="5687" y="425"/>
                  </a:lnTo>
                  <a:lnTo>
                    <a:pt x="588" y="3640"/>
                  </a:lnTo>
                  <a:cubicBezTo>
                    <a:pt x="1" y="4012"/>
                    <a:pt x="266" y="4919"/>
                    <a:pt x="957" y="4919"/>
                  </a:cubicBezTo>
                  <a:cubicBezTo>
                    <a:pt x="959" y="4919"/>
                    <a:pt x="961" y="4919"/>
                    <a:pt x="962" y="4919"/>
                  </a:cubicBezTo>
                  <a:lnTo>
                    <a:pt x="7829" y="4869"/>
                  </a:lnTo>
                  <a:lnTo>
                    <a:pt x="10016" y="3337"/>
                  </a:lnTo>
                  <a:lnTo>
                    <a:pt x="10638" y="3333"/>
                  </a:lnTo>
                  <a:lnTo>
                    <a:pt x="10648" y="4849"/>
                  </a:lnTo>
                  <a:lnTo>
                    <a:pt x="16567" y="4817"/>
                  </a:lnTo>
                  <a:lnTo>
                    <a:pt x="16553" y="2697"/>
                  </a:lnTo>
                  <a:lnTo>
                    <a:pt x="12961" y="2713"/>
                  </a:lnTo>
                  <a:lnTo>
                    <a:pt x="16206" y="932"/>
                  </a:lnTo>
                  <a:lnTo>
                    <a:pt x="15948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9" name="CustomShape 69"/>
            <p:cNvSpPr/>
            <p:nvPr/>
          </p:nvSpPr>
          <p:spPr>
            <a:xfrm>
              <a:off x="8624160" y="3898800"/>
              <a:ext cx="515880" cy="519120"/>
            </a:xfrm>
            <a:custGeom>
              <a:avLst/>
              <a:gdLst/>
              <a:ahLst/>
              <a:rect l="l" t="t" r="r" b="b"/>
              <a:pathLst>
                <a:path w="32734" h="35696">
                  <a:moveTo>
                    <a:pt x="25284" y="1"/>
                  </a:moveTo>
                  <a:lnTo>
                    <a:pt x="5144" y="34"/>
                  </a:lnTo>
                  <a:cubicBezTo>
                    <a:pt x="4004" y="1644"/>
                    <a:pt x="2143" y="5320"/>
                    <a:pt x="1465" y="9546"/>
                  </a:cubicBezTo>
                  <a:cubicBezTo>
                    <a:pt x="192" y="17482"/>
                    <a:pt x="0" y="35695"/>
                    <a:pt x="0" y="35695"/>
                  </a:cubicBezTo>
                  <a:lnTo>
                    <a:pt x="32733" y="35695"/>
                  </a:lnTo>
                  <a:cubicBezTo>
                    <a:pt x="32733" y="35695"/>
                    <a:pt x="32696" y="16740"/>
                    <a:pt x="30150" y="8164"/>
                  </a:cubicBezTo>
                  <a:cubicBezTo>
                    <a:pt x="29066" y="4516"/>
                    <a:pt x="26451" y="806"/>
                    <a:pt x="25284" y="1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0" name="CustomShape 70"/>
            <p:cNvSpPr/>
            <p:nvPr/>
          </p:nvSpPr>
          <p:spPr>
            <a:xfrm>
              <a:off x="8660520" y="3895560"/>
              <a:ext cx="73440" cy="522720"/>
            </a:xfrm>
            <a:custGeom>
              <a:avLst/>
              <a:gdLst/>
              <a:ahLst/>
              <a:rect l="l" t="t" r="r" b="b"/>
              <a:pathLst>
                <a:path w="4679" h="35933">
                  <a:moveTo>
                    <a:pt x="4679" y="0"/>
                  </a:moveTo>
                  <a:cubicBezTo>
                    <a:pt x="3697" y="828"/>
                    <a:pt x="2046" y="3900"/>
                    <a:pt x="1579" y="7380"/>
                  </a:cubicBezTo>
                  <a:cubicBezTo>
                    <a:pt x="1" y="19139"/>
                    <a:pt x="334" y="35932"/>
                    <a:pt x="334" y="35932"/>
                  </a:cubicBezTo>
                </a:path>
              </a:pathLst>
            </a:custGeom>
            <a:noFill/>
            <a:ln w="9050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1" name="CustomShape 71"/>
            <p:cNvSpPr/>
            <p:nvPr/>
          </p:nvSpPr>
          <p:spPr>
            <a:xfrm>
              <a:off x="8896680" y="3467160"/>
              <a:ext cx="205200" cy="256320"/>
            </a:xfrm>
            <a:custGeom>
              <a:avLst/>
              <a:gdLst/>
              <a:ahLst/>
              <a:rect l="l" t="t" r="r" b="b"/>
              <a:pathLst>
                <a:path w="13034" h="17630">
                  <a:moveTo>
                    <a:pt x="0" y="0"/>
                  </a:moveTo>
                  <a:lnTo>
                    <a:pt x="6115" y="17630"/>
                  </a:lnTo>
                  <a:lnTo>
                    <a:pt x="13033" y="12856"/>
                  </a:lnTo>
                  <a:cubicBezTo>
                    <a:pt x="13033" y="12856"/>
                    <a:pt x="9793" y="623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2" name="CustomShape 72"/>
            <p:cNvSpPr/>
            <p:nvPr/>
          </p:nvSpPr>
          <p:spPr>
            <a:xfrm>
              <a:off x="9039960" y="3631320"/>
              <a:ext cx="54000" cy="33120"/>
            </a:xfrm>
            <a:custGeom>
              <a:avLst/>
              <a:gdLst/>
              <a:ahLst/>
              <a:rect l="l" t="t" r="r" b="b"/>
              <a:pathLst>
                <a:path w="3437" h="2298">
                  <a:moveTo>
                    <a:pt x="1" y="2297"/>
                  </a:moveTo>
                  <a:lnTo>
                    <a:pt x="3436" y="0"/>
                  </a:lnTo>
                </a:path>
              </a:pathLst>
            </a:custGeom>
            <a:noFill/>
            <a:ln w="9050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3" name="CustomShape 73"/>
            <p:cNvSpPr/>
            <p:nvPr/>
          </p:nvSpPr>
          <p:spPr>
            <a:xfrm>
              <a:off x="8236080" y="3507120"/>
              <a:ext cx="470880" cy="281160"/>
            </a:xfrm>
            <a:custGeom>
              <a:avLst/>
              <a:gdLst/>
              <a:ahLst/>
              <a:rect l="l" t="t" r="r" b="b"/>
              <a:pathLst>
                <a:path w="29883" h="19340">
                  <a:moveTo>
                    <a:pt x="4959" y="0"/>
                  </a:moveTo>
                  <a:lnTo>
                    <a:pt x="0" y="5784"/>
                  </a:lnTo>
                  <a:cubicBezTo>
                    <a:pt x="0" y="5784"/>
                    <a:pt x="9943" y="19339"/>
                    <a:pt x="15274" y="19339"/>
                  </a:cubicBezTo>
                  <a:cubicBezTo>
                    <a:pt x="22350" y="19339"/>
                    <a:pt x="29882" y="11573"/>
                    <a:pt x="29882" y="11573"/>
                  </a:cubicBezTo>
                  <a:lnTo>
                    <a:pt x="24073" y="3104"/>
                  </a:lnTo>
                  <a:cubicBezTo>
                    <a:pt x="24073" y="3104"/>
                    <a:pt x="16766" y="8737"/>
                    <a:pt x="15595" y="8764"/>
                  </a:cubicBezTo>
                  <a:cubicBezTo>
                    <a:pt x="15593" y="8764"/>
                    <a:pt x="15591" y="8764"/>
                    <a:pt x="15590" y="8764"/>
                  </a:cubicBezTo>
                  <a:cubicBezTo>
                    <a:pt x="14357" y="8764"/>
                    <a:pt x="4959" y="0"/>
                    <a:pt x="4959" y="0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4" name="CustomShape 74"/>
            <p:cNvSpPr/>
            <p:nvPr/>
          </p:nvSpPr>
          <p:spPr>
            <a:xfrm>
              <a:off x="8655840" y="3465360"/>
              <a:ext cx="390600" cy="433440"/>
            </a:xfrm>
            <a:custGeom>
              <a:avLst/>
              <a:gdLst/>
              <a:ahLst/>
              <a:rect l="l" t="t" r="r" b="b"/>
              <a:pathLst>
                <a:path w="24794" h="29808">
                  <a:moveTo>
                    <a:pt x="15364" y="0"/>
                  </a:moveTo>
                  <a:cubicBezTo>
                    <a:pt x="15364" y="0"/>
                    <a:pt x="13595" y="470"/>
                    <a:pt x="11402" y="728"/>
                  </a:cubicBezTo>
                  <a:cubicBezTo>
                    <a:pt x="11117" y="761"/>
                    <a:pt x="10849" y="776"/>
                    <a:pt x="10600" y="776"/>
                  </a:cubicBezTo>
                  <a:cubicBezTo>
                    <a:pt x="8933" y="776"/>
                    <a:pt x="8075" y="124"/>
                    <a:pt x="8075" y="124"/>
                  </a:cubicBezTo>
                  <a:cubicBezTo>
                    <a:pt x="8075" y="124"/>
                    <a:pt x="1" y="4851"/>
                    <a:pt x="1" y="10262"/>
                  </a:cubicBezTo>
                  <a:cubicBezTo>
                    <a:pt x="1" y="15675"/>
                    <a:pt x="3134" y="29808"/>
                    <a:pt x="3134" y="29808"/>
                  </a:cubicBezTo>
                  <a:lnTo>
                    <a:pt x="23290" y="29808"/>
                  </a:lnTo>
                  <a:cubicBezTo>
                    <a:pt x="24774" y="18261"/>
                    <a:pt x="24793" y="14881"/>
                    <a:pt x="24479" y="9192"/>
                  </a:cubicBezTo>
                  <a:cubicBezTo>
                    <a:pt x="24197" y="4094"/>
                    <a:pt x="15385" y="56"/>
                    <a:pt x="15364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5" name="CustomShape 75"/>
            <p:cNvSpPr/>
            <p:nvPr/>
          </p:nvSpPr>
          <p:spPr>
            <a:xfrm>
              <a:off x="8567280" y="3467160"/>
              <a:ext cx="215640" cy="263520"/>
            </a:xfrm>
            <a:custGeom>
              <a:avLst/>
              <a:gdLst/>
              <a:ahLst/>
              <a:rect l="l" t="t" r="r" b="b"/>
              <a:pathLst>
                <a:path w="13693" h="18139">
                  <a:moveTo>
                    <a:pt x="13508" y="0"/>
                  </a:moveTo>
                  <a:cubicBezTo>
                    <a:pt x="12819" y="0"/>
                    <a:pt x="10318" y="91"/>
                    <a:pt x="8127" y="1325"/>
                  </a:cubicBezTo>
                  <a:cubicBezTo>
                    <a:pt x="3709" y="3810"/>
                    <a:pt x="0" y="7775"/>
                    <a:pt x="0" y="7775"/>
                  </a:cubicBezTo>
                  <a:lnTo>
                    <a:pt x="5868" y="18139"/>
                  </a:lnTo>
                  <a:lnTo>
                    <a:pt x="12033" y="13779"/>
                  </a:lnTo>
                  <a:lnTo>
                    <a:pt x="13692" y="3"/>
                  </a:lnTo>
                  <a:cubicBezTo>
                    <a:pt x="13692" y="3"/>
                    <a:pt x="13627" y="0"/>
                    <a:pt x="13508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6" name="CustomShape 76"/>
            <p:cNvSpPr/>
            <p:nvPr/>
          </p:nvSpPr>
          <p:spPr>
            <a:xfrm>
              <a:off x="9035280" y="3574080"/>
              <a:ext cx="11160" cy="116640"/>
            </a:xfrm>
            <a:custGeom>
              <a:avLst/>
              <a:gdLst/>
              <a:ahLst/>
              <a:rect l="l" t="t" r="r" b="b"/>
              <a:pathLst>
                <a:path w="728" h="8028">
                  <a:moveTo>
                    <a:pt x="581" y="8027"/>
                  </a:moveTo>
                  <a:cubicBezTo>
                    <a:pt x="728" y="3262"/>
                    <a:pt x="0" y="1"/>
                    <a:pt x="0" y="1"/>
                  </a:cubicBezTo>
                </a:path>
              </a:pathLst>
            </a:custGeom>
            <a:noFill/>
            <a:ln w="9050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7" name="CustomShape 77"/>
            <p:cNvSpPr/>
            <p:nvPr/>
          </p:nvSpPr>
          <p:spPr>
            <a:xfrm>
              <a:off x="8590680" y="3559320"/>
              <a:ext cx="94320" cy="158760"/>
            </a:xfrm>
            <a:custGeom>
              <a:avLst/>
              <a:gdLst/>
              <a:ahLst/>
              <a:rect l="l" t="t" r="r" b="b"/>
              <a:pathLst>
                <a:path w="6004" h="10931">
                  <a:moveTo>
                    <a:pt x="1" y="0"/>
                  </a:moveTo>
                  <a:lnTo>
                    <a:pt x="6004" y="10930"/>
                  </a:lnTo>
                </a:path>
              </a:pathLst>
            </a:custGeom>
            <a:noFill/>
            <a:ln w="9050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8" name="CustomShape 78"/>
            <p:cNvSpPr/>
            <p:nvPr/>
          </p:nvSpPr>
          <p:spPr>
            <a:xfrm>
              <a:off x="8669520" y="3675240"/>
              <a:ext cx="81000" cy="52920"/>
            </a:xfrm>
            <a:custGeom>
              <a:avLst/>
              <a:gdLst/>
              <a:ahLst/>
              <a:rect l="l" t="t" r="r" b="b"/>
              <a:pathLst>
                <a:path w="5158" h="3660">
                  <a:moveTo>
                    <a:pt x="1" y="3659"/>
                  </a:moveTo>
                  <a:lnTo>
                    <a:pt x="5157" y="1"/>
                  </a:lnTo>
                </a:path>
              </a:pathLst>
            </a:custGeom>
            <a:noFill/>
            <a:ln w="9050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9" name="CustomShape 79"/>
            <p:cNvSpPr/>
            <p:nvPr/>
          </p:nvSpPr>
          <p:spPr>
            <a:xfrm>
              <a:off x="8162640" y="3424680"/>
              <a:ext cx="208080" cy="232920"/>
            </a:xfrm>
            <a:custGeom>
              <a:avLst/>
              <a:gdLst/>
              <a:ahLst/>
              <a:rect l="l" t="t" r="r" b="b"/>
              <a:pathLst>
                <a:path w="13209" h="16021">
                  <a:moveTo>
                    <a:pt x="711" y="1"/>
                  </a:moveTo>
                  <a:cubicBezTo>
                    <a:pt x="681" y="1"/>
                    <a:pt x="655" y="7"/>
                    <a:pt x="635" y="21"/>
                  </a:cubicBezTo>
                  <a:cubicBezTo>
                    <a:pt x="1" y="450"/>
                    <a:pt x="2856" y="3352"/>
                    <a:pt x="2856" y="3352"/>
                  </a:cubicBezTo>
                  <a:cubicBezTo>
                    <a:pt x="2856" y="3352"/>
                    <a:pt x="2530" y="3132"/>
                    <a:pt x="2181" y="3132"/>
                  </a:cubicBezTo>
                  <a:cubicBezTo>
                    <a:pt x="1999" y="3132"/>
                    <a:pt x="1811" y="3191"/>
                    <a:pt x="1659" y="3374"/>
                  </a:cubicBezTo>
                  <a:cubicBezTo>
                    <a:pt x="1346" y="3751"/>
                    <a:pt x="2235" y="4923"/>
                    <a:pt x="2235" y="4923"/>
                  </a:cubicBezTo>
                  <a:cubicBezTo>
                    <a:pt x="2235" y="4923"/>
                    <a:pt x="1755" y="4605"/>
                    <a:pt x="1379" y="4605"/>
                  </a:cubicBezTo>
                  <a:cubicBezTo>
                    <a:pt x="1249" y="4605"/>
                    <a:pt x="1132" y="4642"/>
                    <a:pt x="1051" y="4744"/>
                  </a:cubicBezTo>
                  <a:cubicBezTo>
                    <a:pt x="737" y="5140"/>
                    <a:pt x="1511" y="6324"/>
                    <a:pt x="1511" y="6324"/>
                  </a:cubicBezTo>
                  <a:cubicBezTo>
                    <a:pt x="1511" y="6324"/>
                    <a:pt x="1222" y="6111"/>
                    <a:pt x="974" y="6111"/>
                  </a:cubicBezTo>
                  <a:cubicBezTo>
                    <a:pt x="859" y="6111"/>
                    <a:pt x="752" y="6156"/>
                    <a:pt x="687" y="6290"/>
                  </a:cubicBezTo>
                  <a:cubicBezTo>
                    <a:pt x="362" y="6965"/>
                    <a:pt x="4484" y="11782"/>
                    <a:pt x="8315" y="16020"/>
                  </a:cubicBezTo>
                  <a:lnTo>
                    <a:pt x="13209" y="8933"/>
                  </a:lnTo>
                  <a:cubicBezTo>
                    <a:pt x="13209" y="8933"/>
                    <a:pt x="5061" y="1404"/>
                    <a:pt x="4377" y="1404"/>
                  </a:cubicBezTo>
                  <a:cubicBezTo>
                    <a:pt x="4369" y="1404"/>
                    <a:pt x="4362" y="1405"/>
                    <a:pt x="4356" y="1407"/>
                  </a:cubicBezTo>
                  <a:cubicBezTo>
                    <a:pt x="3840" y="1588"/>
                    <a:pt x="5316" y="3068"/>
                    <a:pt x="4865" y="3137"/>
                  </a:cubicBezTo>
                  <a:cubicBezTo>
                    <a:pt x="4861" y="3137"/>
                    <a:pt x="4856" y="3138"/>
                    <a:pt x="4851" y="3138"/>
                  </a:cubicBezTo>
                  <a:cubicBezTo>
                    <a:pt x="4371" y="3138"/>
                    <a:pt x="1378" y="1"/>
                    <a:pt x="711" y="1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0" name="CustomShape 80"/>
            <p:cNvSpPr/>
            <p:nvPr/>
          </p:nvSpPr>
          <p:spPr>
            <a:xfrm>
              <a:off x="8779680" y="3391560"/>
              <a:ext cx="122040" cy="104040"/>
            </a:xfrm>
            <a:custGeom>
              <a:avLst/>
              <a:gdLst/>
              <a:ahLst/>
              <a:rect l="l" t="t" r="r" b="b"/>
              <a:pathLst>
                <a:path w="7759" h="7168">
                  <a:moveTo>
                    <a:pt x="7010" y="0"/>
                  </a:moveTo>
                  <a:lnTo>
                    <a:pt x="0" y="2056"/>
                  </a:lnTo>
                  <a:lnTo>
                    <a:pt x="218" y="5202"/>
                  </a:lnTo>
                  <a:cubicBezTo>
                    <a:pt x="1604" y="6689"/>
                    <a:pt x="2960" y="7168"/>
                    <a:pt x="4132" y="7168"/>
                  </a:cubicBezTo>
                  <a:cubicBezTo>
                    <a:pt x="6246" y="7168"/>
                    <a:pt x="7759" y="5609"/>
                    <a:pt x="7759" y="5609"/>
                  </a:cubicBezTo>
                  <a:lnTo>
                    <a:pt x="7010" y="0"/>
                  </a:ln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1" name="CustomShape 81"/>
            <p:cNvSpPr/>
            <p:nvPr/>
          </p:nvSpPr>
          <p:spPr>
            <a:xfrm>
              <a:off x="8710560" y="3284640"/>
              <a:ext cx="191160" cy="154080"/>
            </a:xfrm>
            <a:custGeom>
              <a:avLst/>
              <a:gdLst/>
              <a:ahLst/>
              <a:rect l="l" t="t" r="r" b="b"/>
              <a:pathLst>
                <a:path w="12150" h="10615">
                  <a:moveTo>
                    <a:pt x="5415" y="1"/>
                  </a:moveTo>
                  <a:cubicBezTo>
                    <a:pt x="5324" y="1"/>
                    <a:pt x="5275" y="3"/>
                    <a:pt x="5275" y="3"/>
                  </a:cubicBezTo>
                  <a:cubicBezTo>
                    <a:pt x="5275" y="3"/>
                    <a:pt x="0" y="5969"/>
                    <a:pt x="1929" y="8434"/>
                  </a:cubicBezTo>
                  <a:cubicBezTo>
                    <a:pt x="2714" y="9435"/>
                    <a:pt x="5531" y="10614"/>
                    <a:pt x="7468" y="10614"/>
                  </a:cubicBezTo>
                  <a:cubicBezTo>
                    <a:pt x="8007" y="10614"/>
                    <a:pt x="8478" y="10523"/>
                    <a:pt x="8818" y="10311"/>
                  </a:cubicBezTo>
                  <a:cubicBezTo>
                    <a:pt x="9974" y="9588"/>
                    <a:pt x="12149" y="4537"/>
                    <a:pt x="11654" y="3551"/>
                  </a:cubicBezTo>
                  <a:cubicBezTo>
                    <a:pt x="9965" y="178"/>
                    <a:pt x="6189" y="1"/>
                    <a:pt x="5415" y="1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2" name="CustomShape 82"/>
            <p:cNvSpPr/>
            <p:nvPr/>
          </p:nvSpPr>
          <p:spPr>
            <a:xfrm>
              <a:off x="8769600" y="3265920"/>
              <a:ext cx="201240" cy="241200"/>
            </a:xfrm>
            <a:custGeom>
              <a:avLst/>
              <a:gdLst/>
              <a:ahLst/>
              <a:rect l="l" t="t" r="r" b="b"/>
              <a:pathLst>
                <a:path w="12787" h="16599">
                  <a:moveTo>
                    <a:pt x="3883" y="1"/>
                  </a:moveTo>
                  <a:cubicBezTo>
                    <a:pt x="2382" y="1"/>
                    <a:pt x="1004" y="392"/>
                    <a:pt x="1" y="1015"/>
                  </a:cubicBezTo>
                  <a:cubicBezTo>
                    <a:pt x="1" y="1015"/>
                    <a:pt x="198" y="1674"/>
                    <a:pt x="1001" y="2028"/>
                  </a:cubicBezTo>
                  <a:cubicBezTo>
                    <a:pt x="1397" y="2201"/>
                    <a:pt x="1838" y="2397"/>
                    <a:pt x="1838" y="2397"/>
                  </a:cubicBezTo>
                  <a:lnTo>
                    <a:pt x="1762" y="2381"/>
                  </a:lnTo>
                  <a:lnTo>
                    <a:pt x="1762" y="2381"/>
                  </a:lnTo>
                  <a:cubicBezTo>
                    <a:pt x="1435" y="5856"/>
                    <a:pt x="2460" y="7623"/>
                    <a:pt x="2460" y="7623"/>
                  </a:cubicBezTo>
                  <a:cubicBezTo>
                    <a:pt x="2460" y="7623"/>
                    <a:pt x="164" y="14891"/>
                    <a:pt x="665" y="15585"/>
                  </a:cubicBezTo>
                  <a:cubicBezTo>
                    <a:pt x="979" y="16017"/>
                    <a:pt x="3992" y="16599"/>
                    <a:pt x="7092" y="16599"/>
                  </a:cubicBezTo>
                  <a:cubicBezTo>
                    <a:pt x="8958" y="16599"/>
                    <a:pt x="10855" y="16388"/>
                    <a:pt x="12213" y="15807"/>
                  </a:cubicBezTo>
                  <a:cubicBezTo>
                    <a:pt x="12213" y="15807"/>
                    <a:pt x="12787" y="4829"/>
                    <a:pt x="9469" y="2042"/>
                  </a:cubicBezTo>
                  <a:cubicBezTo>
                    <a:pt x="7733" y="585"/>
                    <a:pt x="5717" y="1"/>
                    <a:pt x="3883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3" name="CustomShape 83"/>
            <p:cNvSpPr/>
            <p:nvPr/>
          </p:nvSpPr>
          <p:spPr>
            <a:xfrm>
              <a:off x="8786880" y="3355200"/>
              <a:ext cx="38520" cy="38880"/>
            </a:xfrm>
            <a:custGeom>
              <a:avLst/>
              <a:gdLst/>
              <a:ahLst/>
              <a:rect l="l" t="t" r="r" b="b"/>
              <a:pathLst>
                <a:path w="2471" h="2696">
                  <a:moveTo>
                    <a:pt x="1532" y="0"/>
                  </a:moveTo>
                  <a:cubicBezTo>
                    <a:pt x="1279" y="0"/>
                    <a:pt x="976" y="169"/>
                    <a:pt x="640" y="595"/>
                  </a:cubicBezTo>
                  <a:lnTo>
                    <a:pt x="0" y="2211"/>
                  </a:lnTo>
                  <a:cubicBezTo>
                    <a:pt x="30" y="2538"/>
                    <a:pt x="226" y="2696"/>
                    <a:pt x="519" y="2696"/>
                  </a:cubicBezTo>
                  <a:cubicBezTo>
                    <a:pt x="749" y="2696"/>
                    <a:pt x="1038" y="2598"/>
                    <a:pt x="1354" y="2409"/>
                  </a:cubicBezTo>
                  <a:cubicBezTo>
                    <a:pt x="1709" y="2196"/>
                    <a:pt x="2470" y="954"/>
                    <a:pt x="2090" y="356"/>
                  </a:cubicBezTo>
                  <a:cubicBezTo>
                    <a:pt x="1955" y="142"/>
                    <a:pt x="1764" y="0"/>
                    <a:pt x="1532" y="0"/>
                  </a:cubicBezTo>
                  <a:close/>
                </a:path>
              </a:pathLst>
            </a:custGeom>
            <a:solidFill>
              <a:srgbClr val="ffcb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4" name="CustomShape 84"/>
            <p:cNvSpPr/>
            <p:nvPr/>
          </p:nvSpPr>
          <p:spPr>
            <a:xfrm>
              <a:off x="8764920" y="3332880"/>
              <a:ext cx="13320" cy="13320"/>
            </a:xfrm>
            <a:custGeom>
              <a:avLst/>
              <a:gdLst/>
              <a:ahLst/>
              <a:rect l="l" t="t" r="r" b="b"/>
              <a:pathLst>
                <a:path w="856" h="937">
                  <a:moveTo>
                    <a:pt x="588" y="1"/>
                  </a:moveTo>
                  <a:cubicBezTo>
                    <a:pt x="545" y="1"/>
                    <a:pt x="492" y="23"/>
                    <a:pt x="428" y="77"/>
                  </a:cubicBezTo>
                  <a:cubicBezTo>
                    <a:pt x="207" y="261"/>
                    <a:pt x="1" y="594"/>
                    <a:pt x="121" y="840"/>
                  </a:cubicBezTo>
                  <a:cubicBezTo>
                    <a:pt x="150" y="899"/>
                    <a:pt x="211" y="936"/>
                    <a:pt x="276" y="936"/>
                  </a:cubicBezTo>
                  <a:cubicBezTo>
                    <a:pt x="284" y="936"/>
                    <a:pt x="291" y="936"/>
                    <a:pt x="299" y="935"/>
                  </a:cubicBezTo>
                  <a:cubicBezTo>
                    <a:pt x="726" y="893"/>
                    <a:pt x="856" y="1"/>
                    <a:pt x="588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5" name="CustomShape 85"/>
            <p:cNvSpPr/>
            <p:nvPr/>
          </p:nvSpPr>
          <p:spPr>
            <a:xfrm>
              <a:off x="8772840" y="3320640"/>
              <a:ext cx="15480" cy="11160"/>
            </a:xfrm>
            <a:custGeom>
              <a:avLst/>
              <a:gdLst/>
              <a:ahLst/>
              <a:rect l="l" t="t" r="r" b="b"/>
              <a:pathLst>
                <a:path w="994" h="782">
                  <a:moveTo>
                    <a:pt x="0" y="1"/>
                  </a:moveTo>
                  <a:cubicBezTo>
                    <a:pt x="310" y="110"/>
                    <a:pt x="812" y="391"/>
                    <a:pt x="994" y="782"/>
                  </a:cubicBezTo>
                </a:path>
              </a:pathLst>
            </a:custGeom>
            <a:noFill/>
            <a:ln w="9050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6" name="CustomShape 86"/>
            <p:cNvSpPr/>
            <p:nvPr/>
          </p:nvSpPr>
          <p:spPr>
            <a:xfrm>
              <a:off x="8733960" y="3364560"/>
              <a:ext cx="28080" cy="23760"/>
            </a:xfrm>
            <a:custGeom>
              <a:avLst/>
              <a:gdLst/>
              <a:ahLst/>
              <a:rect l="l" t="t" r="r" b="b"/>
              <a:pathLst>
                <a:path w="1800" h="1664">
                  <a:moveTo>
                    <a:pt x="713" y="1"/>
                  </a:moveTo>
                  <a:cubicBezTo>
                    <a:pt x="713" y="1"/>
                    <a:pt x="0" y="1335"/>
                    <a:pt x="507" y="1617"/>
                  </a:cubicBezTo>
                  <a:cubicBezTo>
                    <a:pt x="564" y="1649"/>
                    <a:pt x="624" y="1664"/>
                    <a:pt x="685" y="1664"/>
                  </a:cubicBezTo>
                  <a:cubicBezTo>
                    <a:pt x="1209" y="1664"/>
                    <a:pt x="1800" y="581"/>
                    <a:pt x="1800" y="581"/>
                  </a:cubicBezTo>
                  <a:lnTo>
                    <a:pt x="713" y="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7" name="CustomShape 87"/>
            <p:cNvSpPr/>
            <p:nvPr/>
          </p:nvSpPr>
          <p:spPr>
            <a:xfrm>
              <a:off x="8877240" y="3245040"/>
              <a:ext cx="51120" cy="41760"/>
            </a:xfrm>
            <a:custGeom>
              <a:avLst/>
              <a:gdLst/>
              <a:ahLst/>
              <a:rect l="l" t="t" r="r" b="b"/>
              <a:pathLst>
                <a:path w="3265" h="2889">
                  <a:moveTo>
                    <a:pt x="1596" y="0"/>
                  </a:moveTo>
                  <a:cubicBezTo>
                    <a:pt x="1307" y="0"/>
                    <a:pt x="1021" y="62"/>
                    <a:pt x="767" y="197"/>
                  </a:cubicBezTo>
                  <a:cubicBezTo>
                    <a:pt x="342" y="424"/>
                    <a:pt x="27" y="869"/>
                    <a:pt x="14" y="1349"/>
                  </a:cubicBezTo>
                  <a:cubicBezTo>
                    <a:pt x="1" y="1829"/>
                    <a:pt x="325" y="2315"/>
                    <a:pt x="790" y="2432"/>
                  </a:cubicBezTo>
                  <a:lnTo>
                    <a:pt x="1324" y="2547"/>
                  </a:lnTo>
                  <a:cubicBezTo>
                    <a:pt x="1434" y="2769"/>
                    <a:pt x="1687" y="2888"/>
                    <a:pt x="1938" y="2888"/>
                  </a:cubicBezTo>
                  <a:cubicBezTo>
                    <a:pt x="1996" y="2888"/>
                    <a:pt x="2055" y="2882"/>
                    <a:pt x="2111" y="2869"/>
                  </a:cubicBezTo>
                  <a:cubicBezTo>
                    <a:pt x="2408" y="2799"/>
                    <a:pt x="2651" y="2578"/>
                    <a:pt x="2824" y="2326"/>
                  </a:cubicBezTo>
                  <a:cubicBezTo>
                    <a:pt x="3250" y="1712"/>
                    <a:pt x="3265" y="752"/>
                    <a:pt x="2665" y="307"/>
                  </a:cubicBezTo>
                  <a:cubicBezTo>
                    <a:pt x="2517" y="198"/>
                    <a:pt x="2345" y="128"/>
                    <a:pt x="2168" y="79"/>
                  </a:cubicBezTo>
                  <a:cubicBezTo>
                    <a:pt x="1983" y="28"/>
                    <a:pt x="1789" y="0"/>
                    <a:pt x="1596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178" name="Group 88"/>
          <p:cNvGrpSpPr/>
          <p:nvPr/>
        </p:nvGrpSpPr>
        <p:grpSpPr>
          <a:xfrm>
            <a:off x="5940000" y="3242880"/>
            <a:ext cx="1018440" cy="1900440"/>
            <a:chOff x="5940000" y="3242880"/>
            <a:chExt cx="1018440" cy="1900440"/>
          </a:xfrm>
        </p:grpSpPr>
        <p:sp>
          <p:nvSpPr>
            <p:cNvPr id="1179" name="CustomShape 89"/>
            <p:cNvSpPr/>
            <p:nvPr/>
          </p:nvSpPr>
          <p:spPr>
            <a:xfrm>
              <a:off x="6437880" y="3344400"/>
              <a:ext cx="20520" cy="39240"/>
            </a:xfrm>
            <a:custGeom>
              <a:avLst/>
              <a:gdLst/>
              <a:ahLst/>
              <a:rect l="l" t="t" r="r" b="b"/>
              <a:pathLst>
                <a:path w="1407" h="2723">
                  <a:moveTo>
                    <a:pt x="481" y="0"/>
                  </a:moveTo>
                  <a:cubicBezTo>
                    <a:pt x="288" y="0"/>
                    <a:pt x="83" y="110"/>
                    <a:pt x="71" y="296"/>
                  </a:cubicBezTo>
                  <a:lnTo>
                    <a:pt x="0" y="2644"/>
                  </a:lnTo>
                  <a:cubicBezTo>
                    <a:pt x="119" y="2698"/>
                    <a:pt x="248" y="2723"/>
                    <a:pt x="377" y="2723"/>
                  </a:cubicBezTo>
                  <a:cubicBezTo>
                    <a:pt x="735" y="2723"/>
                    <a:pt x="1097" y="2528"/>
                    <a:pt x="1263" y="2207"/>
                  </a:cubicBezTo>
                  <a:cubicBezTo>
                    <a:pt x="1391" y="1963"/>
                    <a:pt x="1407" y="1675"/>
                    <a:pt x="1400" y="1400"/>
                  </a:cubicBezTo>
                  <a:cubicBezTo>
                    <a:pt x="1391" y="1102"/>
                    <a:pt x="1354" y="799"/>
                    <a:pt x="1221" y="533"/>
                  </a:cubicBezTo>
                  <a:cubicBezTo>
                    <a:pt x="1087" y="268"/>
                    <a:pt x="841" y="46"/>
                    <a:pt x="547" y="5"/>
                  </a:cubicBezTo>
                  <a:cubicBezTo>
                    <a:pt x="525" y="2"/>
                    <a:pt x="503" y="0"/>
                    <a:pt x="481" y="0"/>
                  </a:cubicBez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0" name="CustomShape 90"/>
            <p:cNvSpPr/>
            <p:nvPr/>
          </p:nvSpPr>
          <p:spPr>
            <a:xfrm>
              <a:off x="6322320" y="3283200"/>
              <a:ext cx="137880" cy="149040"/>
            </a:xfrm>
            <a:custGeom>
              <a:avLst/>
              <a:gdLst/>
              <a:ahLst/>
              <a:rect l="l" t="t" r="r" b="b"/>
              <a:pathLst>
                <a:path w="9310" h="10271">
                  <a:moveTo>
                    <a:pt x="5668" y="1"/>
                  </a:moveTo>
                  <a:cubicBezTo>
                    <a:pt x="3320" y="1"/>
                    <a:pt x="1" y="1501"/>
                    <a:pt x="0" y="3682"/>
                  </a:cubicBezTo>
                  <a:cubicBezTo>
                    <a:pt x="0" y="4767"/>
                    <a:pt x="978" y="8943"/>
                    <a:pt x="2168" y="9724"/>
                  </a:cubicBezTo>
                  <a:cubicBezTo>
                    <a:pt x="2703" y="10075"/>
                    <a:pt x="3516" y="10271"/>
                    <a:pt x="4397" y="10271"/>
                  </a:cubicBezTo>
                  <a:cubicBezTo>
                    <a:pt x="5850" y="10271"/>
                    <a:pt x="7486" y="9738"/>
                    <a:pt x="8366" y="8485"/>
                  </a:cubicBezTo>
                  <a:cubicBezTo>
                    <a:pt x="9310" y="7139"/>
                    <a:pt x="7592" y="585"/>
                    <a:pt x="7592" y="585"/>
                  </a:cubicBezTo>
                  <a:cubicBezTo>
                    <a:pt x="7191" y="184"/>
                    <a:pt x="6489" y="1"/>
                    <a:pt x="5668" y="1"/>
                  </a:cubicBez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1" name="CustomShape 91"/>
            <p:cNvSpPr/>
            <p:nvPr/>
          </p:nvSpPr>
          <p:spPr>
            <a:xfrm>
              <a:off x="6296040" y="3341880"/>
              <a:ext cx="128160" cy="179640"/>
            </a:xfrm>
            <a:custGeom>
              <a:avLst/>
              <a:gdLst/>
              <a:ahLst/>
              <a:rect l="l" t="t" r="r" b="b"/>
              <a:pathLst>
                <a:path w="8657" h="12375">
                  <a:moveTo>
                    <a:pt x="3036" y="0"/>
                  </a:moveTo>
                  <a:lnTo>
                    <a:pt x="672" y="4293"/>
                  </a:lnTo>
                  <a:lnTo>
                    <a:pt x="0" y="10050"/>
                  </a:lnTo>
                  <a:cubicBezTo>
                    <a:pt x="0" y="10050"/>
                    <a:pt x="2152" y="12375"/>
                    <a:pt x="5404" y="12375"/>
                  </a:cubicBezTo>
                  <a:cubicBezTo>
                    <a:pt x="8657" y="12375"/>
                    <a:pt x="8657" y="10206"/>
                    <a:pt x="8657" y="10206"/>
                  </a:cubicBezTo>
                  <a:lnTo>
                    <a:pt x="8037" y="5249"/>
                  </a:lnTo>
                  <a:lnTo>
                    <a:pt x="3036" y="0"/>
                  </a:ln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2" name="CustomShape 92"/>
            <p:cNvSpPr/>
            <p:nvPr/>
          </p:nvSpPr>
          <p:spPr>
            <a:xfrm>
              <a:off x="6271200" y="3242880"/>
              <a:ext cx="177840" cy="160920"/>
            </a:xfrm>
            <a:custGeom>
              <a:avLst/>
              <a:gdLst/>
              <a:ahLst/>
              <a:rect l="l" t="t" r="r" b="b"/>
              <a:pathLst>
                <a:path w="12002" h="11090">
                  <a:moveTo>
                    <a:pt x="6629" y="1"/>
                  </a:moveTo>
                  <a:cubicBezTo>
                    <a:pt x="5882" y="1"/>
                    <a:pt x="5133" y="83"/>
                    <a:pt x="4479" y="432"/>
                  </a:cubicBezTo>
                  <a:cubicBezTo>
                    <a:pt x="3674" y="863"/>
                    <a:pt x="2440" y="1689"/>
                    <a:pt x="2420" y="2601"/>
                  </a:cubicBezTo>
                  <a:cubicBezTo>
                    <a:pt x="1249" y="2994"/>
                    <a:pt x="1" y="5312"/>
                    <a:pt x="677" y="7766"/>
                  </a:cubicBezTo>
                  <a:cubicBezTo>
                    <a:pt x="1058" y="9147"/>
                    <a:pt x="1307" y="10572"/>
                    <a:pt x="2322" y="11090"/>
                  </a:cubicBezTo>
                  <a:cubicBezTo>
                    <a:pt x="3613" y="10562"/>
                    <a:pt x="4494" y="9113"/>
                    <a:pt x="4718" y="8799"/>
                  </a:cubicBezTo>
                  <a:cubicBezTo>
                    <a:pt x="5201" y="8127"/>
                    <a:pt x="5364" y="7084"/>
                    <a:pt x="5349" y="6280"/>
                  </a:cubicBezTo>
                  <a:cubicBezTo>
                    <a:pt x="5344" y="5903"/>
                    <a:pt x="5335" y="5526"/>
                    <a:pt x="5325" y="5149"/>
                  </a:cubicBezTo>
                  <a:cubicBezTo>
                    <a:pt x="5323" y="5075"/>
                    <a:pt x="5288" y="4268"/>
                    <a:pt x="5211" y="4252"/>
                  </a:cubicBezTo>
                  <a:lnTo>
                    <a:pt x="5211" y="4252"/>
                  </a:lnTo>
                  <a:cubicBezTo>
                    <a:pt x="6431" y="4496"/>
                    <a:pt x="7671" y="4618"/>
                    <a:pt x="8914" y="4618"/>
                  </a:cubicBezTo>
                  <a:cubicBezTo>
                    <a:pt x="9310" y="4618"/>
                    <a:pt x="9707" y="4606"/>
                    <a:pt x="10103" y="4581"/>
                  </a:cubicBezTo>
                  <a:cubicBezTo>
                    <a:pt x="10624" y="4547"/>
                    <a:pt x="11165" y="4485"/>
                    <a:pt x="11603" y="4201"/>
                  </a:cubicBezTo>
                  <a:cubicBezTo>
                    <a:pt x="12001" y="3945"/>
                    <a:pt x="11917" y="192"/>
                    <a:pt x="7144" y="12"/>
                  </a:cubicBezTo>
                  <a:cubicBezTo>
                    <a:pt x="6973" y="5"/>
                    <a:pt x="6801" y="1"/>
                    <a:pt x="6629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3" name="CustomShape 93"/>
            <p:cNvSpPr/>
            <p:nvPr/>
          </p:nvSpPr>
          <p:spPr>
            <a:xfrm>
              <a:off x="6335280" y="3392640"/>
              <a:ext cx="81000" cy="43560"/>
            </a:xfrm>
            <a:custGeom>
              <a:avLst/>
              <a:gdLst/>
              <a:ahLst/>
              <a:rect l="l" t="t" r="r" b="b"/>
              <a:pathLst>
                <a:path w="5481" h="3017">
                  <a:moveTo>
                    <a:pt x="5480" y="2572"/>
                  </a:moveTo>
                  <a:cubicBezTo>
                    <a:pt x="5480" y="2572"/>
                    <a:pt x="3224" y="3016"/>
                    <a:pt x="1669" y="2183"/>
                  </a:cubicBezTo>
                  <a:cubicBezTo>
                    <a:pt x="443" y="1524"/>
                    <a:pt x="1" y="1"/>
                    <a:pt x="1" y="1"/>
                  </a:cubicBezTo>
                </a:path>
              </a:pathLst>
            </a:custGeom>
            <a:noFill/>
            <a:ln w="9050">
              <a:solidFill>
                <a:srgbClr val="e8887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4" name="CustomShape 94"/>
            <p:cNvSpPr/>
            <p:nvPr/>
          </p:nvSpPr>
          <p:spPr>
            <a:xfrm>
              <a:off x="6311160" y="3353760"/>
              <a:ext cx="39600" cy="43560"/>
            </a:xfrm>
            <a:custGeom>
              <a:avLst/>
              <a:gdLst/>
              <a:ahLst/>
              <a:rect l="l" t="t" r="r" b="b"/>
              <a:pathLst>
                <a:path w="2697" h="3022">
                  <a:moveTo>
                    <a:pt x="1538" y="1"/>
                  </a:moveTo>
                  <a:cubicBezTo>
                    <a:pt x="1526" y="1"/>
                    <a:pt x="1514" y="1"/>
                    <a:pt x="1502" y="2"/>
                  </a:cubicBezTo>
                  <a:cubicBezTo>
                    <a:pt x="1241" y="30"/>
                    <a:pt x="1001" y="187"/>
                    <a:pt x="817" y="394"/>
                  </a:cubicBezTo>
                  <a:cubicBezTo>
                    <a:pt x="1" y="1313"/>
                    <a:pt x="801" y="3022"/>
                    <a:pt x="2011" y="3022"/>
                  </a:cubicBezTo>
                  <a:cubicBezTo>
                    <a:pt x="2077" y="3022"/>
                    <a:pt x="2144" y="3017"/>
                    <a:pt x="2212" y="3006"/>
                  </a:cubicBezTo>
                  <a:cubicBezTo>
                    <a:pt x="2697" y="2931"/>
                    <a:pt x="2564" y="2291"/>
                    <a:pt x="2564" y="2291"/>
                  </a:cubicBezTo>
                  <a:lnTo>
                    <a:pt x="2385" y="529"/>
                  </a:lnTo>
                  <a:cubicBezTo>
                    <a:pt x="2249" y="298"/>
                    <a:pt x="1805" y="1"/>
                    <a:pt x="1538" y="1"/>
                  </a:cubicBez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5" name="CustomShape 95"/>
            <p:cNvSpPr/>
            <p:nvPr/>
          </p:nvSpPr>
          <p:spPr>
            <a:xfrm>
              <a:off x="6415560" y="3341880"/>
              <a:ext cx="17640" cy="35280"/>
            </a:xfrm>
            <a:custGeom>
              <a:avLst/>
              <a:gdLst/>
              <a:ahLst/>
              <a:rect l="l" t="t" r="r" b="b"/>
              <a:pathLst>
                <a:path w="1211" h="2453">
                  <a:moveTo>
                    <a:pt x="208" y="0"/>
                  </a:moveTo>
                  <a:cubicBezTo>
                    <a:pt x="208" y="0"/>
                    <a:pt x="1211" y="1544"/>
                    <a:pt x="1116" y="1973"/>
                  </a:cubicBezTo>
                  <a:cubicBezTo>
                    <a:pt x="1021" y="2402"/>
                    <a:pt x="0" y="2453"/>
                    <a:pt x="0" y="2453"/>
                  </a:cubicBezTo>
                </a:path>
              </a:pathLst>
            </a:custGeom>
            <a:noFill/>
            <a:ln w="6025">
              <a:solidFill>
                <a:srgbClr val="e8887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6" name="CustomShape 96"/>
            <p:cNvSpPr/>
            <p:nvPr/>
          </p:nvSpPr>
          <p:spPr>
            <a:xfrm>
              <a:off x="6391080" y="3385080"/>
              <a:ext cx="46080" cy="22320"/>
            </a:xfrm>
            <a:custGeom>
              <a:avLst/>
              <a:gdLst/>
              <a:ahLst/>
              <a:rect l="l" t="t" r="r" b="b"/>
              <a:pathLst>
                <a:path w="3129" h="1555">
                  <a:moveTo>
                    <a:pt x="2788" y="0"/>
                  </a:moveTo>
                  <a:lnTo>
                    <a:pt x="1" y="389"/>
                  </a:lnTo>
                  <a:cubicBezTo>
                    <a:pt x="1" y="389"/>
                    <a:pt x="431" y="1555"/>
                    <a:pt x="1623" y="1555"/>
                  </a:cubicBezTo>
                  <a:cubicBezTo>
                    <a:pt x="1755" y="1555"/>
                    <a:pt x="1896" y="1541"/>
                    <a:pt x="2048" y="1509"/>
                  </a:cubicBezTo>
                  <a:cubicBezTo>
                    <a:pt x="3128" y="1282"/>
                    <a:pt x="2788" y="0"/>
                    <a:pt x="2788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7" name="CustomShape 97"/>
            <p:cNvSpPr/>
            <p:nvPr/>
          </p:nvSpPr>
          <p:spPr>
            <a:xfrm>
              <a:off x="6430680" y="3332880"/>
              <a:ext cx="6840" cy="10080"/>
            </a:xfrm>
            <a:custGeom>
              <a:avLst/>
              <a:gdLst/>
              <a:ahLst/>
              <a:rect l="l" t="t" r="r" b="b"/>
              <a:pathLst>
                <a:path w="482" h="719">
                  <a:moveTo>
                    <a:pt x="173" y="1"/>
                  </a:moveTo>
                  <a:cubicBezTo>
                    <a:pt x="150" y="1"/>
                    <a:pt x="128" y="5"/>
                    <a:pt x="109" y="12"/>
                  </a:cubicBezTo>
                  <a:cubicBezTo>
                    <a:pt x="26" y="47"/>
                    <a:pt x="0" y="126"/>
                    <a:pt x="13" y="209"/>
                  </a:cubicBezTo>
                  <a:cubicBezTo>
                    <a:pt x="28" y="334"/>
                    <a:pt x="54" y="456"/>
                    <a:pt x="90" y="577"/>
                  </a:cubicBezTo>
                  <a:cubicBezTo>
                    <a:pt x="116" y="656"/>
                    <a:pt x="191" y="718"/>
                    <a:pt x="274" y="718"/>
                  </a:cubicBezTo>
                  <a:cubicBezTo>
                    <a:pt x="290" y="718"/>
                    <a:pt x="307" y="716"/>
                    <a:pt x="323" y="711"/>
                  </a:cubicBezTo>
                  <a:cubicBezTo>
                    <a:pt x="424" y="680"/>
                    <a:pt x="482" y="577"/>
                    <a:pt x="457" y="476"/>
                  </a:cubicBezTo>
                  <a:cubicBezTo>
                    <a:pt x="425" y="341"/>
                    <a:pt x="370" y="209"/>
                    <a:pt x="316" y="81"/>
                  </a:cubicBezTo>
                  <a:cubicBezTo>
                    <a:pt x="293" y="26"/>
                    <a:pt x="231" y="1"/>
                    <a:pt x="173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8" name="CustomShape 98"/>
            <p:cNvSpPr/>
            <p:nvPr/>
          </p:nvSpPr>
          <p:spPr>
            <a:xfrm>
              <a:off x="6422400" y="3316680"/>
              <a:ext cx="15120" cy="7920"/>
            </a:xfrm>
            <a:custGeom>
              <a:avLst/>
              <a:gdLst/>
              <a:ahLst/>
              <a:rect l="l" t="t" r="r" b="b"/>
              <a:pathLst>
                <a:path w="1048" h="577">
                  <a:moveTo>
                    <a:pt x="0" y="577"/>
                  </a:moveTo>
                  <a:cubicBezTo>
                    <a:pt x="0" y="577"/>
                    <a:pt x="429" y="1"/>
                    <a:pt x="1048" y="453"/>
                  </a:cubicBezTo>
                </a:path>
              </a:pathLst>
            </a:custGeom>
            <a:noFill/>
            <a:ln cap="rnd" w="602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9" name="CustomShape 99"/>
            <p:cNvSpPr/>
            <p:nvPr/>
          </p:nvSpPr>
          <p:spPr>
            <a:xfrm>
              <a:off x="6383520" y="3343680"/>
              <a:ext cx="6480" cy="10080"/>
            </a:xfrm>
            <a:custGeom>
              <a:avLst/>
              <a:gdLst/>
              <a:ahLst/>
              <a:rect l="l" t="t" r="r" b="b"/>
              <a:pathLst>
                <a:path w="455" h="723">
                  <a:moveTo>
                    <a:pt x="174" y="0"/>
                  </a:moveTo>
                  <a:cubicBezTo>
                    <a:pt x="166" y="0"/>
                    <a:pt x="158" y="1"/>
                    <a:pt x="150" y="2"/>
                  </a:cubicBezTo>
                  <a:cubicBezTo>
                    <a:pt x="75" y="12"/>
                    <a:pt x="0" y="82"/>
                    <a:pt x="6" y="165"/>
                  </a:cubicBezTo>
                  <a:lnTo>
                    <a:pt x="8" y="163"/>
                  </a:lnTo>
                  <a:cubicBezTo>
                    <a:pt x="19" y="302"/>
                    <a:pt x="34" y="447"/>
                    <a:pt x="69" y="582"/>
                  </a:cubicBezTo>
                  <a:cubicBezTo>
                    <a:pt x="91" y="662"/>
                    <a:pt x="172" y="722"/>
                    <a:pt x="254" y="722"/>
                  </a:cubicBezTo>
                  <a:cubicBezTo>
                    <a:pt x="270" y="722"/>
                    <a:pt x="287" y="720"/>
                    <a:pt x="303" y="715"/>
                  </a:cubicBezTo>
                  <a:cubicBezTo>
                    <a:pt x="409" y="681"/>
                    <a:pt x="454" y="587"/>
                    <a:pt x="437" y="481"/>
                  </a:cubicBezTo>
                  <a:cubicBezTo>
                    <a:pt x="412" y="358"/>
                    <a:pt x="377" y="238"/>
                    <a:pt x="332" y="120"/>
                  </a:cubicBezTo>
                  <a:cubicBezTo>
                    <a:pt x="307" y="49"/>
                    <a:pt x="249" y="0"/>
                    <a:pt x="174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0" name="CustomShape 100"/>
            <p:cNvSpPr/>
            <p:nvPr/>
          </p:nvSpPr>
          <p:spPr>
            <a:xfrm>
              <a:off x="6369840" y="3326400"/>
              <a:ext cx="20160" cy="11520"/>
            </a:xfrm>
            <a:custGeom>
              <a:avLst/>
              <a:gdLst/>
              <a:ahLst/>
              <a:rect l="l" t="t" r="r" b="b"/>
              <a:pathLst>
                <a:path w="1391" h="807">
                  <a:moveTo>
                    <a:pt x="1391" y="235"/>
                  </a:moveTo>
                  <a:cubicBezTo>
                    <a:pt x="1391" y="235"/>
                    <a:pt x="709" y="0"/>
                    <a:pt x="0" y="806"/>
                  </a:cubicBezTo>
                </a:path>
              </a:pathLst>
            </a:custGeom>
            <a:noFill/>
            <a:ln cap="rnd" w="602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1" name="CustomShape 101"/>
            <p:cNvSpPr/>
            <p:nvPr/>
          </p:nvSpPr>
          <p:spPr>
            <a:xfrm>
              <a:off x="6454800" y="4849200"/>
              <a:ext cx="271800" cy="270000"/>
            </a:xfrm>
            <a:custGeom>
              <a:avLst/>
              <a:gdLst/>
              <a:ahLst/>
              <a:rect l="l" t="t" r="r" b="b"/>
              <a:pathLst>
                <a:path w="18341" h="18581">
                  <a:moveTo>
                    <a:pt x="10117" y="0"/>
                  </a:moveTo>
                  <a:lnTo>
                    <a:pt x="0" y="1094"/>
                  </a:lnTo>
                  <a:lnTo>
                    <a:pt x="1326" y="14395"/>
                  </a:lnTo>
                  <a:lnTo>
                    <a:pt x="1214" y="18580"/>
                  </a:lnTo>
                  <a:lnTo>
                    <a:pt x="1214" y="18580"/>
                  </a:lnTo>
                  <a:lnTo>
                    <a:pt x="17616" y="18496"/>
                  </a:lnTo>
                  <a:cubicBezTo>
                    <a:pt x="18017" y="18493"/>
                    <a:pt x="18340" y="18167"/>
                    <a:pt x="18337" y="17767"/>
                  </a:cubicBezTo>
                  <a:cubicBezTo>
                    <a:pt x="18336" y="17467"/>
                    <a:pt x="18150" y="17198"/>
                    <a:pt x="17869" y="17092"/>
                  </a:cubicBezTo>
                  <a:lnTo>
                    <a:pt x="10795" y="13839"/>
                  </a:lnTo>
                  <a:lnTo>
                    <a:pt x="10117" y="0"/>
                  </a:ln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2" name="CustomShape 102"/>
            <p:cNvSpPr/>
            <p:nvPr/>
          </p:nvSpPr>
          <p:spPr>
            <a:xfrm>
              <a:off x="6459840" y="5050800"/>
              <a:ext cx="281160" cy="92520"/>
            </a:xfrm>
            <a:custGeom>
              <a:avLst/>
              <a:gdLst/>
              <a:ahLst/>
              <a:rect l="l" t="t" r="r" b="b"/>
              <a:pathLst>
                <a:path w="18971" h="6379">
                  <a:moveTo>
                    <a:pt x="10442" y="0"/>
                  </a:moveTo>
                  <a:cubicBezTo>
                    <a:pt x="8808" y="663"/>
                    <a:pt x="6983" y="863"/>
                    <a:pt x="5374" y="863"/>
                  </a:cubicBezTo>
                  <a:cubicBezTo>
                    <a:pt x="2913" y="863"/>
                    <a:pt x="956" y="395"/>
                    <a:pt x="956" y="395"/>
                  </a:cubicBezTo>
                  <a:lnTo>
                    <a:pt x="1" y="6041"/>
                  </a:lnTo>
                  <a:cubicBezTo>
                    <a:pt x="2" y="6229"/>
                    <a:pt x="153" y="6379"/>
                    <a:pt x="341" y="6379"/>
                  </a:cubicBezTo>
                  <a:lnTo>
                    <a:pt x="18602" y="6379"/>
                  </a:lnTo>
                  <a:cubicBezTo>
                    <a:pt x="18970" y="6377"/>
                    <a:pt x="18733" y="4495"/>
                    <a:pt x="18729" y="4479"/>
                  </a:cubicBezTo>
                  <a:cubicBezTo>
                    <a:pt x="18561" y="3954"/>
                    <a:pt x="18253" y="3364"/>
                    <a:pt x="17943" y="3230"/>
                  </a:cubicBezTo>
                  <a:lnTo>
                    <a:pt x="1044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3" name="CustomShape 103"/>
            <p:cNvSpPr/>
            <p:nvPr/>
          </p:nvSpPr>
          <p:spPr>
            <a:xfrm>
              <a:off x="6622920" y="5055480"/>
              <a:ext cx="15480" cy="25560"/>
            </a:xfrm>
            <a:custGeom>
              <a:avLst/>
              <a:gdLst/>
              <a:ahLst/>
              <a:rect l="l" t="t" r="r" b="b"/>
              <a:pathLst>
                <a:path w="1059" h="1775">
                  <a:moveTo>
                    <a:pt x="1058" y="0"/>
                  </a:moveTo>
                  <a:cubicBezTo>
                    <a:pt x="638" y="549"/>
                    <a:pt x="283" y="1145"/>
                    <a:pt x="1" y="1775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4" name="CustomShape 104"/>
            <p:cNvSpPr/>
            <p:nvPr/>
          </p:nvSpPr>
          <p:spPr>
            <a:xfrm>
              <a:off x="6639840" y="5063400"/>
              <a:ext cx="12600" cy="21600"/>
            </a:xfrm>
            <a:custGeom>
              <a:avLst/>
              <a:gdLst/>
              <a:ahLst/>
              <a:rect l="l" t="t" r="r" b="b"/>
              <a:pathLst>
                <a:path w="870" h="1510">
                  <a:moveTo>
                    <a:pt x="869" y="1"/>
                  </a:moveTo>
                  <a:cubicBezTo>
                    <a:pt x="434" y="603"/>
                    <a:pt x="260" y="952"/>
                    <a:pt x="1" y="1509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5" name="CustomShape 105"/>
            <p:cNvSpPr/>
            <p:nvPr/>
          </p:nvSpPr>
          <p:spPr>
            <a:xfrm>
              <a:off x="6652440" y="5069520"/>
              <a:ext cx="11880" cy="19800"/>
            </a:xfrm>
            <a:custGeom>
              <a:avLst/>
              <a:gdLst/>
              <a:ahLst/>
              <a:rect l="l" t="t" r="r" b="b"/>
              <a:pathLst>
                <a:path w="815" h="1387">
                  <a:moveTo>
                    <a:pt x="815" y="0"/>
                  </a:moveTo>
                  <a:cubicBezTo>
                    <a:pt x="520" y="398"/>
                    <a:pt x="230" y="947"/>
                    <a:pt x="0" y="1387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6" name="CustomShape 106"/>
            <p:cNvSpPr/>
            <p:nvPr/>
          </p:nvSpPr>
          <p:spPr>
            <a:xfrm>
              <a:off x="6461280" y="5124240"/>
              <a:ext cx="277200" cy="1080"/>
            </a:xfrm>
            <a:custGeom>
              <a:avLst/>
              <a:gdLst/>
              <a:ahLst/>
              <a:rect l="l" t="t" r="r" b="b"/>
              <a:pathLst>
                <a:path w="18708" h="97">
                  <a:moveTo>
                    <a:pt x="0" y="97"/>
                  </a:moveTo>
                  <a:lnTo>
                    <a:pt x="18708" y="1"/>
                  </a:ln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7" name="CustomShape 107"/>
            <p:cNvSpPr/>
            <p:nvPr/>
          </p:nvSpPr>
          <p:spPr>
            <a:xfrm>
              <a:off x="6468840" y="5085360"/>
              <a:ext cx="70560" cy="39600"/>
            </a:xfrm>
            <a:custGeom>
              <a:avLst/>
              <a:gdLst/>
              <a:ahLst/>
              <a:rect l="l" t="t" r="r" b="b"/>
              <a:pathLst>
                <a:path w="4774" h="2737">
                  <a:moveTo>
                    <a:pt x="0" y="1"/>
                  </a:moveTo>
                  <a:cubicBezTo>
                    <a:pt x="0" y="1"/>
                    <a:pt x="4395" y="89"/>
                    <a:pt x="4773" y="2737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8" name="CustomShape 108"/>
            <p:cNvSpPr/>
            <p:nvPr/>
          </p:nvSpPr>
          <p:spPr>
            <a:xfrm>
              <a:off x="6681600" y="5087880"/>
              <a:ext cx="21240" cy="36360"/>
            </a:xfrm>
            <a:custGeom>
              <a:avLst/>
              <a:gdLst/>
              <a:ahLst/>
              <a:rect l="l" t="t" r="r" b="b"/>
              <a:pathLst>
                <a:path w="1452" h="2518">
                  <a:moveTo>
                    <a:pt x="1452" y="1"/>
                  </a:moveTo>
                  <a:cubicBezTo>
                    <a:pt x="1452" y="1"/>
                    <a:pt x="240" y="1723"/>
                    <a:pt x="0" y="2517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9" name="CustomShape 109"/>
            <p:cNvSpPr/>
            <p:nvPr/>
          </p:nvSpPr>
          <p:spPr>
            <a:xfrm>
              <a:off x="6263280" y="3941280"/>
              <a:ext cx="384480" cy="1083600"/>
            </a:xfrm>
            <a:custGeom>
              <a:avLst/>
              <a:gdLst/>
              <a:ahLst/>
              <a:rect l="l" t="t" r="r" b="b"/>
              <a:pathLst>
                <a:path w="25941" h="74457">
                  <a:moveTo>
                    <a:pt x="1" y="1"/>
                  </a:moveTo>
                  <a:lnTo>
                    <a:pt x="1" y="1"/>
                  </a:lnTo>
                  <a:cubicBezTo>
                    <a:pt x="702" y="1480"/>
                    <a:pt x="217" y="12618"/>
                    <a:pt x="6433" y="22902"/>
                  </a:cubicBezTo>
                  <a:cubicBezTo>
                    <a:pt x="8906" y="44542"/>
                    <a:pt x="11819" y="74456"/>
                    <a:pt x="11819" y="74456"/>
                  </a:cubicBezTo>
                  <a:lnTo>
                    <a:pt x="25941" y="74456"/>
                  </a:lnTo>
                  <a:cubicBezTo>
                    <a:pt x="25941" y="74456"/>
                    <a:pt x="23414" y="26604"/>
                    <a:pt x="20595" y="6349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0" name="CustomShape 110"/>
            <p:cNvSpPr/>
            <p:nvPr/>
          </p:nvSpPr>
          <p:spPr>
            <a:xfrm>
              <a:off x="6378480" y="4229280"/>
              <a:ext cx="88200" cy="795600"/>
            </a:xfrm>
            <a:custGeom>
              <a:avLst/>
              <a:gdLst/>
              <a:ahLst/>
              <a:rect l="l" t="t" r="r" b="b"/>
              <a:pathLst>
                <a:path w="5967" h="54683">
                  <a:moveTo>
                    <a:pt x="5966" y="54682"/>
                  </a:moveTo>
                  <a:cubicBezTo>
                    <a:pt x="5966" y="54682"/>
                    <a:pt x="2475" y="21641"/>
                    <a:pt x="1" y="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1" name="CustomShape 111"/>
            <p:cNvSpPr/>
            <p:nvPr/>
          </p:nvSpPr>
          <p:spPr>
            <a:xfrm>
              <a:off x="6107760" y="4849200"/>
              <a:ext cx="253800" cy="270000"/>
            </a:xfrm>
            <a:custGeom>
              <a:avLst/>
              <a:gdLst/>
              <a:ahLst/>
              <a:rect l="l" t="t" r="r" b="b"/>
              <a:pathLst>
                <a:path w="17126" h="18581">
                  <a:moveTo>
                    <a:pt x="10833" y="0"/>
                  </a:moveTo>
                  <a:lnTo>
                    <a:pt x="716" y="1094"/>
                  </a:lnTo>
                  <a:lnTo>
                    <a:pt x="113" y="14395"/>
                  </a:lnTo>
                  <a:lnTo>
                    <a:pt x="1" y="18580"/>
                  </a:lnTo>
                  <a:lnTo>
                    <a:pt x="1" y="18580"/>
                  </a:lnTo>
                  <a:lnTo>
                    <a:pt x="16403" y="18496"/>
                  </a:lnTo>
                  <a:cubicBezTo>
                    <a:pt x="16803" y="18493"/>
                    <a:pt x="17126" y="18167"/>
                    <a:pt x="17124" y="17767"/>
                  </a:cubicBezTo>
                  <a:cubicBezTo>
                    <a:pt x="17123" y="17467"/>
                    <a:pt x="16937" y="17198"/>
                    <a:pt x="16656" y="17092"/>
                  </a:cubicBezTo>
                  <a:lnTo>
                    <a:pt x="9584" y="13839"/>
                  </a:lnTo>
                  <a:lnTo>
                    <a:pt x="10833" y="0"/>
                  </a:ln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2" name="CustomShape 112"/>
            <p:cNvSpPr/>
            <p:nvPr/>
          </p:nvSpPr>
          <p:spPr>
            <a:xfrm>
              <a:off x="6094440" y="5050800"/>
              <a:ext cx="281160" cy="92520"/>
            </a:xfrm>
            <a:custGeom>
              <a:avLst/>
              <a:gdLst/>
              <a:ahLst/>
              <a:rect l="l" t="t" r="r" b="b"/>
              <a:pathLst>
                <a:path w="18971" h="6379">
                  <a:moveTo>
                    <a:pt x="10442" y="0"/>
                  </a:moveTo>
                  <a:cubicBezTo>
                    <a:pt x="8807" y="663"/>
                    <a:pt x="6982" y="863"/>
                    <a:pt x="5373" y="863"/>
                  </a:cubicBezTo>
                  <a:cubicBezTo>
                    <a:pt x="2912" y="863"/>
                    <a:pt x="955" y="395"/>
                    <a:pt x="955" y="395"/>
                  </a:cubicBezTo>
                  <a:lnTo>
                    <a:pt x="1" y="6041"/>
                  </a:lnTo>
                  <a:cubicBezTo>
                    <a:pt x="2" y="6229"/>
                    <a:pt x="155" y="6379"/>
                    <a:pt x="341" y="6379"/>
                  </a:cubicBezTo>
                  <a:lnTo>
                    <a:pt x="18602" y="6379"/>
                  </a:lnTo>
                  <a:cubicBezTo>
                    <a:pt x="18970" y="6377"/>
                    <a:pt x="18733" y="4495"/>
                    <a:pt x="18727" y="4479"/>
                  </a:cubicBezTo>
                  <a:cubicBezTo>
                    <a:pt x="18560" y="3954"/>
                    <a:pt x="18252" y="3364"/>
                    <a:pt x="17942" y="3230"/>
                  </a:cubicBezTo>
                  <a:lnTo>
                    <a:pt x="1044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3" name="CustomShape 113"/>
            <p:cNvSpPr/>
            <p:nvPr/>
          </p:nvSpPr>
          <p:spPr>
            <a:xfrm>
              <a:off x="6257880" y="5055480"/>
              <a:ext cx="15480" cy="25560"/>
            </a:xfrm>
            <a:custGeom>
              <a:avLst/>
              <a:gdLst/>
              <a:ahLst/>
              <a:rect l="l" t="t" r="r" b="b"/>
              <a:pathLst>
                <a:path w="1059" h="1775">
                  <a:moveTo>
                    <a:pt x="1058" y="0"/>
                  </a:moveTo>
                  <a:cubicBezTo>
                    <a:pt x="638" y="549"/>
                    <a:pt x="283" y="1144"/>
                    <a:pt x="1" y="1775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4" name="CustomShape 114"/>
            <p:cNvSpPr/>
            <p:nvPr/>
          </p:nvSpPr>
          <p:spPr>
            <a:xfrm>
              <a:off x="6274440" y="5063400"/>
              <a:ext cx="12600" cy="21600"/>
            </a:xfrm>
            <a:custGeom>
              <a:avLst/>
              <a:gdLst/>
              <a:ahLst/>
              <a:rect l="l" t="t" r="r" b="b"/>
              <a:pathLst>
                <a:path w="871" h="1510">
                  <a:moveTo>
                    <a:pt x="870" y="1"/>
                  </a:moveTo>
                  <a:cubicBezTo>
                    <a:pt x="435" y="603"/>
                    <a:pt x="261" y="952"/>
                    <a:pt x="0" y="1509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5" name="CustomShape 115"/>
            <p:cNvSpPr/>
            <p:nvPr/>
          </p:nvSpPr>
          <p:spPr>
            <a:xfrm>
              <a:off x="6287400" y="5069520"/>
              <a:ext cx="11880" cy="19800"/>
            </a:xfrm>
            <a:custGeom>
              <a:avLst/>
              <a:gdLst/>
              <a:ahLst/>
              <a:rect l="l" t="t" r="r" b="b"/>
              <a:pathLst>
                <a:path w="817" h="1387">
                  <a:moveTo>
                    <a:pt x="817" y="0"/>
                  </a:moveTo>
                  <a:cubicBezTo>
                    <a:pt x="522" y="398"/>
                    <a:pt x="231" y="947"/>
                    <a:pt x="1" y="1387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6" name="CustomShape 116"/>
            <p:cNvSpPr/>
            <p:nvPr/>
          </p:nvSpPr>
          <p:spPr>
            <a:xfrm>
              <a:off x="6095880" y="5124240"/>
              <a:ext cx="277200" cy="1080"/>
            </a:xfrm>
            <a:custGeom>
              <a:avLst/>
              <a:gdLst/>
              <a:ahLst/>
              <a:rect l="l" t="t" r="r" b="b"/>
              <a:pathLst>
                <a:path w="18707" h="97">
                  <a:moveTo>
                    <a:pt x="0" y="97"/>
                  </a:moveTo>
                  <a:lnTo>
                    <a:pt x="18706" y="1"/>
                  </a:ln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7" name="CustomShape 117"/>
            <p:cNvSpPr/>
            <p:nvPr/>
          </p:nvSpPr>
          <p:spPr>
            <a:xfrm>
              <a:off x="6103440" y="5085360"/>
              <a:ext cx="70560" cy="39600"/>
            </a:xfrm>
            <a:custGeom>
              <a:avLst/>
              <a:gdLst/>
              <a:ahLst/>
              <a:rect l="l" t="t" r="r" b="b"/>
              <a:pathLst>
                <a:path w="4774" h="2737">
                  <a:moveTo>
                    <a:pt x="1" y="1"/>
                  </a:moveTo>
                  <a:cubicBezTo>
                    <a:pt x="1" y="1"/>
                    <a:pt x="4395" y="89"/>
                    <a:pt x="4773" y="2737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8" name="CustomShape 118"/>
            <p:cNvSpPr/>
            <p:nvPr/>
          </p:nvSpPr>
          <p:spPr>
            <a:xfrm>
              <a:off x="6316200" y="5087880"/>
              <a:ext cx="21240" cy="36360"/>
            </a:xfrm>
            <a:custGeom>
              <a:avLst/>
              <a:gdLst/>
              <a:ahLst/>
              <a:rect l="l" t="t" r="r" b="b"/>
              <a:pathLst>
                <a:path w="1451" h="2518">
                  <a:moveTo>
                    <a:pt x="1450" y="1"/>
                  </a:moveTo>
                  <a:cubicBezTo>
                    <a:pt x="1450" y="1"/>
                    <a:pt x="239" y="1723"/>
                    <a:pt x="0" y="2517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9" name="CustomShape 119"/>
            <p:cNvSpPr/>
            <p:nvPr/>
          </p:nvSpPr>
          <p:spPr>
            <a:xfrm>
              <a:off x="6087240" y="4000680"/>
              <a:ext cx="315000" cy="1024200"/>
            </a:xfrm>
            <a:custGeom>
              <a:avLst/>
              <a:gdLst/>
              <a:ahLst/>
              <a:rect l="l" t="t" r="r" b="b"/>
              <a:pathLst>
                <a:path w="21237" h="70389">
                  <a:moveTo>
                    <a:pt x="21236" y="0"/>
                  </a:moveTo>
                  <a:lnTo>
                    <a:pt x="2523" y="404"/>
                  </a:lnTo>
                  <a:cubicBezTo>
                    <a:pt x="2143" y="5004"/>
                    <a:pt x="2174" y="10686"/>
                    <a:pt x="2873" y="16235"/>
                  </a:cubicBezTo>
                  <a:cubicBezTo>
                    <a:pt x="1667" y="40626"/>
                    <a:pt x="1" y="70388"/>
                    <a:pt x="1" y="70388"/>
                  </a:cubicBezTo>
                  <a:lnTo>
                    <a:pt x="14119" y="70388"/>
                  </a:lnTo>
                  <a:cubicBezTo>
                    <a:pt x="14119" y="70388"/>
                    <a:pt x="20919" y="16372"/>
                    <a:pt x="21236" y="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0" name="CustomShape 120"/>
            <p:cNvSpPr/>
            <p:nvPr/>
          </p:nvSpPr>
          <p:spPr>
            <a:xfrm>
              <a:off x="6122880" y="4006440"/>
              <a:ext cx="42120" cy="1018440"/>
            </a:xfrm>
            <a:custGeom>
              <a:avLst/>
              <a:gdLst/>
              <a:ahLst/>
              <a:rect l="l" t="t" r="r" b="b"/>
              <a:pathLst>
                <a:path w="2874" h="69985">
                  <a:moveTo>
                    <a:pt x="2523" y="0"/>
                  </a:moveTo>
                  <a:cubicBezTo>
                    <a:pt x="2143" y="4600"/>
                    <a:pt x="2175" y="10282"/>
                    <a:pt x="2874" y="15831"/>
                  </a:cubicBezTo>
                  <a:cubicBezTo>
                    <a:pt x="1669" y="40222"/>
                    <a:pt x="1" y="69984"/>
                    <a:pt x="1" y="69984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1" name="CustomShape 121"/>
            <p:cNvSpPr/>
            <p:nvPr/>
          </p:nvSpPr>
          <p:spPr>
            <a:xfrm>
              <a:off x="6371280" y="4049640"/>
              <a:ext cx="31320" cy="336600"/>
            </a:xfrm>
            <a:custGeom>
              <a:avLst/>
              <a:gdLst/>
              <a:ahLst/>
              <a:rect l="l" t="t" r="r" b="b"/>
              <a:pathLst>
                <a:path w="2132" h="23158">
                  <a:moveTo>
                    <a:pt x="0" y="23158"/>
                  </a:moveTo>
                  <a:cubicBezTo>
                    <a:pt x="0" y="23158"/>
                    <a:pt x="1961" y="6217"/>
                    <a:pt x="2131" y="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2" name="CustomShape 122"/>
            <p:cNvSpPr/>
            <p:nvPr/>
          </p:nvSpPr>
          <p:spPr>
            <a:xfrm>
              <a:off x="6089400" y="4984560"/>
              <a:ext cx="212040" cy="360"/>
            </a:xfrm>
            <a:custGeom>
              <a:avLst/>
              <a:gdLst/>
              <a:ahLst/>
              <a:rect l="l" t="t" r="r" b="b"/>
              <a:pathLst>
                <a:path w="14310" h="0">
                  <a:moveTo>
                    <a:pt x="0" y="0"/>
                  </a:moveTo>
                  <a:lnTo>
                    <a:pt x="14309" y="0"/>
                  </a:ln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3" name="CustomShape 123"/>
            <p:cNvSpPr/>
            <p:nvPr/>
          </p:nvSpPr>
          <p:spPr>
            <a:xfrm>
              <a:off x="6434280" y="4983840"/>
              <a:ext cx="210600" cy="360"/>
            </a:xfrm>
            <a:custGeom>
              <a:avLst/>
              <a:gdLst/>
              <a:ahLst/>
              <a:rect l="l" t="t" r="r" b="b"/>
              <a:pathLst>
                <a:path w="14218" h="1">
                  <a:moveTo>
                    <a:pt x="0" y="1"/>
                  </a:moveTo>
                  <a:lnTo>
                    <a:pt x="14217" y="1"/>
                  </a:ln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4" name="CustomShape 124"/>
            <p:cNvSpPr/>
            <p:nvPr/>
          </p:nvSpPr>
          <p:spPr>
            <a:xfrm>
              <a:off x="6158160" y="4070160"/>
              <a:ext cx="93240" cy="83520"/>
            </a:xfrm>
            <a:custGeom>
              <a:avLst/>
              <a:gdLst/>
              <a:ahLst/>
              <a:rect l="l" t="t" r="r" b="b"/>
              <a:pathLst>
                <a:path w="6300" h="5753">
                  <a:moveTo>
                    <a:pt x="1" y="5436"/>
                  </a:moveTo>
                  <a:cubicBezTo>
                    <a:pt x="1" y="5436"/>
                    <a:pt x="4059" y="5753"/>
                    <a:pt x="6299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5" name="CustomShape 125"/>
            <p:cNvSpPr/>
            <p:nvPr/>
          </p:nvSpPr>
          <p:spPr>
            <a:xfrm>
              <a:off x="6393600" y="4053960"/>
              <a:ext cx="30240" cy="94680"/>
            </a:xfrm>
            <a:custGeom>
              <a:avLst/>
              <a:gdLst/>
              <a:ahLst/>
              <a:rect l="l" t="t" r="r" b="b"/>
              <a:pathLst>
                <a:path w="2065" h="6531">
                  <a:moveTo>
                    <a:pt x="1" y="6530"/>
                  </a:moveTo>
                  <a:cubicBezTo>
                    <a:pt x="1" y="6530"/>
                    <a:pt x="1416" y="6127"/>
                    <a:pt x="1548" y="5685"/>
                  </a:cubicBezTo>
                  <a:cubicBezTo>
                    <a:pt x="1681" y="5241"/>
                    <a:pt x="2065" y="1"/>
                    <a:pt x="2065" y="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6" name="CustomShape 126"/>
            <p:cNvSpPr/>
            <p:nvPr/>
          </p:nvSpPr>
          <p:spPr>
            <a:xfrm>
              <a:off x="6501240" y="4070160"/>
              <a:ext cx="81360" cy="78840"/>
            </a:xfrm>
            <a:custGeom>
              <a:avLst/>
              <a:gdLst/>
              <a:ahLst/>
              <a:rect l="l" t="t" r="r" b="b"/>
              <a:pathLst>
                <a:path w="5506" h="5441">
                  <a:moveTo>
                    <a:pt x="1" y="0"/>
                  </a:moveTo>
                  <a:cubicBezTo>
                    <a:pt x="1" y="0"/>
                    <a:pt x="321" y="4723"/>
                    <a:pt x="5505" y="544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7" name="CustomShape 127"/>
            <p:cNvSpPr/>
            <p:nvPr/>
          </p:nvSpPr>
          <p:spPr>
            <a:xfrm>
              <a:off x="6482880" y="3562920"/>
              <a:ext cx="433440" cy="312120"/>
            </a:xfrm>
            <a:custGeom>
              <a:avLst/>
              <a:gdLst/>
              <a:ahLst/>
              <a:rect l="l" t="t" r="r" b="b"/>
              <a:pathLst>
                <a:path w="29240" h="21473">
                  <a:moveTo>
                    <a:pt x="23680" y="1"/>
                  </a:moveTo>
                  <a:cubicBezTo>
                    <a:pt x="23680" y="1"/>
                    <a:pt x="14739" y="9987"/>
                    <a:pt x="13535" y="9987"/>
                  </a:cubicBezTo>
                  <a:cubicBezTo>
                    <a:pt x="13523" y="9987"/>
                    <a:pt x="13512" y="9986"/>
                    <a:pt x="13501" y="9984"/>
                  </a:cubicBezTo>
                  <a:cubicBezTo>
                    <a:pt x="12448" y="9774"/>
                    <a:pt x="9172" y="5183"/>
                    <a:pt x="9172" y="5183"/>
                  </a:cubicBezTo>
                  <a:lnTo>
                    <a:pt x="1" y="11371"/>
                  </a:lnTo>
                  <a:cubicBezTo>
                    <a:pt x="1" y="11371"/>
                    <a:pt x="6258" y="21472"/>
                    <a:pt x="12832" y="21472"/>
                  </a:cubicBezTo>
                  <a:cubicBezTo>
                    <a:pt x="12954" y="21472"/>
                    <a:pt x="13075" y="21469"/>
                    <a:pt x="13197" y="21462"/>
                  </a:cubicBezTo>
                  <a:cubicBezTo>
                    <a:pt x="20964" y="21014"/>
                    <a:pt x="29240" y="4292"/>
                    <a:pt x="29240" y="4292"/>
                  </a:cubicBezTo>
                  <a:lnTo>
                    <a:pt x="23680" y="1"/>
                  </a:ln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8" name="CustomShape 128"/>
            <p:cNvSpPr/>
            <p:nvPr/>
          </p:nvSpPr>
          <p:spPr>
            <a:xfrm>
              <a:off x="6105240" y="3461400"/>
              <a:ext cx="482400" cy="623160"/>
            </a:xfrm>
            <a:custGeom>
              <a:avLst/>
              <a:gdLst/>
              <a:ahLst/>
              <a:rect l="l" t="t" r="r" b="b"/>
              <a:pathLst>
                <a:path w="32533" h="42838">
                  <a:moveTo>
                    <a:pt x="13050" y="1"/>
                  </a:moveTo>
                  <a:cubicBezTo>
                    <a:pt x="4077" y="2373"/>
                    <a:pt x="1924" y="11033"/>
                    <a:pt x="949" y="21279"/>
                  </a:cubicBezTo>
                  <a:cubicBezTo>
                    <a:pt x="1" y="31246"/>
                    <a:pt x="110" y="42837"/>
                    <a:pt x="110" y="42837"/>
                  </a:cubicBezTo>
                  <a:lnTo>
                    <a:pt x="32533" y="42837"/>
                  </a:lnTo>
                  <a:cubicBezTo>
                    <a:pt x="32533" y="42837"/>
                    <a:pt x="32334" y="34860"/>
                    <a:pt x="30286" y="19622"/>
                  </a:cubicBezTo>
                  <a:cubicBezTo>
                    <a:pt x="28236" y="4382"/>
                    <a:pt x="21331" y="703"/>
                    <a:pt x="21331" y="703"/>
                  </a:cubicBezTo>
                  <a:cubicBezTo>
                    <a:pt x="21331" y="703"/>
                    <a:pt x="20761" y="1810"/>
                    <a:pt x="18550" y="1810"/>
                  </a:cubicBezTo>
                  <a:cubicBezTo>
                    <a:pt x="18310" y="1810"/>
                    <a:pt x="18050" y="1797"/>
                    <a:pt x="17770" y="1768"/>
                  </a:cubicBezTo>
                  <a:cubicBezTo>
                    <a:pt x="13985" y="1378"/>
                    <a:pt x="13050" y="1"/>
                    <a:pt x="13050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9" name="CustomShape 129"/>
            <p:cNvSpPr/>
            <p:nvPr/>
          </p:nvSpPr>
          <p:spPr>
            <a:xfrm>
              <a:off x="6226920" y="3757680"/>
              <a:ext cx="321840" cy="370440"/>
            </a:xfrm>
            <a:custGeom>
              <a:avLst/>
              <a:gdLst/>
              <a:ahLst/>
              <a:rect l="l" t="t" r="r" b="b"/>
              <a:pathLst>
                <a:path w="21713" h="25475">
                  <a:moveTo>
                    <a:pt x="5343" y="0"/>
                  </a:moveTo>
                  <a:lnTo>
                    <a:pt x="0" y="22120"/>
                  </a:lnTo>
                  <a:lnTo>
                    <a:pt x="483" y="22602"/>
                  </a:lnTo>
                  <a:lnTo>
                    <a:pt x="15406" y="25475"/>
                  </a:lnTo>
                  <a:lnTo>
                    <a:pt x="21713" y="4319"/>
                  </a:lnTo>
                  <a:lnTo>
                    <a:pt x="21230" y="3837"/>
                  </a:lnTo>
                  <a:lnTo>
                    <a:pt x="5343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0" name="CustomShape 130"/>
            <p:cNvSpPr/>
            <p:nvPr/>
          </p:nvSpPr>
          <p:spPr>
            <a:xfrm>
              <a:off x="6226920" y="3757680"/>
              <a:ext cx="228240" cy="370440"/>
            </a:xfrm>
            <a:custGeom>
              <a:avLst/>
              <a:gdLst/>
              <a:ahLst/>
              <a:rect l="l" t="t" r="r" b="b"/>
              <a:pathLst>
                <a:path w="15406" h="25475">
                  <a:moveTo>
                    <a:pt x="5343" y="0"/>
                  </a:moveTo>
                  <a:lnTo>
                    <a:pt x="0" y="22120"/>
                  </a:lnTo>
                  <a:lnTo>
                    <a:pt x="483" y="22602"/>
                  </a:lnTo>
                  <a:lnTo>
                    <a:pt x="15406" y="25475"/>
                  </a:lnTo>
                  <a:lnTo>
                    <a:pt x="15406" y="25475"/>
                  </a:lnTo>
                  <a:lnTo>
                    <a:pt x="5824" y="482"/>
                  </a:lnTo>
                  <a:lnTo>
                    <a:pt x="5343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1" name="CustomShape 131"/>
            <p:cNvSpPr/>
            <p:nvPr/>
          </p:nvSpPr>
          <p:spPr>
            <a:xfrm>
              <a:off x="6233760" y="3764880"/>
              <a:ext cx="314640" cy="377640"/>
            </a:xfrm>
            <a:custGeom>
              <a:avLst/>
              <a:gdLst/>
              <a:ahLst/>
              <a:rect l="l" t="t" r="r" b="b"/>
              <a:pathLst>
                <a:path w="21233" h="25960">
                  <a:moveTo>
                    <a:pt x="5345" y="1"/>
                  </a:moveTo>
                  <a:lnTo>
                    <a:pt x="1" y="22122"/>
                  </a:lnTo>
                  <a:lnTo>
                    <a:pt x="15889" y="25959"/>
                  </a:lnTo>
                  <a:lnTo>
                    <a:pt x="21232" y="3839"/>
                  </a:lnTo>
                  <a:lnTo>
                    <a:pt x="5345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2" name="CustomShape 132"/>
            <p:cNvSpPr/>
            <p:nvPr/>
          </p:nvSpPr>
          <p:spPr>
            <a:xfrm>
              <a:off x="6236280" y="3789360"/>
              <a:ext cx="314640" cy="359280"/>
            </a:xfrm>
            <a:custGeom>
              <a:avLst/>
              <a:gdLst/>
              <a:ahLst/>
              <a:rect l="l" t="t" r="r" b="b"/>
              <a:pathLst>
                <a:path w="21231" h="24710">
                  <a:moveTo>
                    <a:pt x="10091" y="1"/>
                  </a:moveTo>
                  <a:cubicBezTo>
                    <a:pt x="9008" y="1"/>
                    <a:pt x="7843" y="288"/>
                    <a:pt x="6926" y="748"/>
                  </a:cubicBezTo>
                  <a:cubicBezTo>
                    <a:pt x="5039" y="1692"/>
                    <a:pt x="4019" y="4227"/>
                    <a:pt x="4019" y="4227"/>
                  </a:cubicBezTo>
                  <a:cubicBezTo>
                    <a:pt x="3417" y="6453"/>
                    <a:pt x="0" y="20872"/>
                    <a:pt x="0" y="20872"/>
                  </a:cubicBezTo>
                  <a:lnTo>
                    <a:pt x="15889" y="24709"/>
                  </a:lnTo>
                  <a:lnTo>
                    <a:pt x="21230" y="2589"/>
                  </a:lnTo>
                  <a:lnTo>
                    <a:pt x="10616" y="25"/>
                  </a:lnTo>
                  <a:cubicBezTo>
                    <a:pt x="10444" y="9"/>
                    <a:pt x="10268" y="1"/>
                    <a:pt x="10091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3" name="CustomShape 133"/>
            <p:cNvSpPr/>
            <p:nvPr/>
          </p:nvSpPr>
          <p:spPr>
            <a:xfrm>
              <a:off x="6272640" y="4074840"/>
              <a:ext cx="175680" cy="39600"/>
            </a:xfrm>
            <a:custGeom>
              <a:avLst/>
              <a:gdLst/>
              <a:ahLst/>
              <a:rect l="l" t="t" r="r" b="b"/>
              <a:pathLst>
                <a:path w="11868" h="2742">
                  <a:moveTo>
                    <a:pt x="11867" y="2741"/>
                  </a:moveTo>
                  <a:lnTo>
                    <a:pt x="1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4" name="CustomShape 134"/>
            <p:cNvSpPr/>
            <p:nvPr/>
          </p:nvSpPr>
          <p:spPr>
            <a:xfrm>
              <a:off x="6277680" y="4056120"/>
              <a:ext cx="175680" cy="39600"/>
            </a:xfrm>
            <a:custGeom>
              <a:avLst/>
              <a:gdLst/>
              <a:ahLst/>
              <a:rect l="l" t="t" r="r" b="b"/>
              <a:pathLst>
                <a:path w="11868" h="2742">
                  <a:moveTo>
                    <a:pt x="11867" y="2742"/>
                  </a:moveTo>
                  <a:lnTo>
                    <a:pt x="1" y="0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5" name="CustomShape 135"/>
            <p:cNvSpPr/>
            <p:nvPr/>
          </p:nvSpPr>
          <p:spPr>
            <a:xfrm>
              <a:off x="6282360" y="4037040"/>
              <a:ext cx="175680" cy="39600"/>
            </a:xfrm>
            <a:custGeom>
              <a:avLst/>
              <a:gdLst/>
              <a:ahLst/>
              <a:rect l="l" t="t" r="r" b="b"/>
              <a:pathLst>
                <a:path w="11866" h="2742">
                  <a:moveTo>
                    <a:pt x="11866" y="2741"/>
                  </a:moveTo>
                  <a:lnTo>
                    <a:pt x="1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6" name="CustomShape 136"/>
            <p:cNvSpPr/>
            <p:nvPr/>
          </p:nvSpPr>
          <p:spPr>
            <a:xfrm>
              <a:off x="6287040" y="4018320"/>
              <a:ext cx="175680" cy="39600"/>
            </a:xfrm>
            <a:custGeom>
              <a:avLst/>
              <a:gdLst/>
              <a:ahLst/>
              <a:rect l="l" t="t" r="r" b="b"/>
              <a:pathLst>
                <a:path w="11867" h="2741">
                  <a:moveTo>
                    <a:pt x="11867" y="2741"/>
                  </a:moveTo>
                  <a:lnTo>
                    <a:pt x="0" y="0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7" name="CustomShape 137"/>
            <p:cNvSpPr/>
            <p:nvPr/>
          </p:nvSpPr>
          <p:spPr>
            <a:xfrm>
              <a:off x="6292080" y="3999600"/>
              <a:ext cx="175680" cy="39600"/>
            </a:xfrm>
            <a:custGeom>
              <a:avLst/>
              <a:gdLst/>
              <a:ahLst/>
              <a:rect l="l" t="t" r="r" b="b"/>
              <a:pathLst>
                <a:path w="11868" h="2743">
                  <a:moveTo>
                    <a:pt x="11868" y="2743"/>
                  </a:moveTo>
                  <a:lnTo>
                    <a:pt x="1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8" name="CustomShape 138"/>
            <p:cNvSpPr/>
            <p:nvPr/>
          </p:nvSpPr>
          <p:spPr>
            <a:xfrm>
              <a:off x="6296760" y="3980520"/>
              <a:ext cx="175680" cy="39600"/>
            </a:xfrm>
            <a:custGeom>
              <a:avLst/>
              <a:gdLst/>
              <a:ahLst/>
              <a:rect l="l" t="t" r="r" b="b"/>
              <a:pathLst>
                <a:path w="11867" h="2742">
                  <a:moveTo>
                    <a:pt x="11866" y="2741"/>
                  </a:moveTo>
                  <a:lnTo>
                    <a:pt x="1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9" name="CustomShape 139"/>
            <p:cNvSpPr/>
            <p:nvPr/>
          </p:nvSpPr>
          <p:spPr>
            <a:xfrm>
              <a:off x="6301440" y="3961800"/>
              <a:ext cx="175680" cy="39600"/>
            </a:xfrm>
            <a:custGeom>
              <a:avLst/>
              <a:gdLst/>
              <a:ahLst/>
              <a:rect l="l" t="t" r="r" b="b"/>
              <a:pathLst>
                <a:path w="11868" h="2742">
                  <a:moveTo>
                    <a:pt x="11867" y="2741"/>
                  </a:moveTo>
                  <a:lnTo>
                    <a:pt x="0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0" name="CustomShape 140"/>
            <p:cNvSpPr/>
            <p:nvPr/>
          </p:nvSpPr>
          <p:spPr>
            <a:xfrm>
              <a:off x="6306480" y="3943080"/>
              <a:ext cx="175680" cy="39600"/>
            </a:xfrm>
            <a:custGeom>
              <a:avLst/>
              <a:gdLst/>
              <a:ahLst/>
              <a:rect l="l" t="t" r="r" b="b"/>
              <a:pathLst>
                <a:path w="11867" h="2742">
                  <a:moveTo>
                    <a:pt x="11867" y="2741"/>
                  </a:moveTo>
                  <a:lnTo>
                    <a:pt x="0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1" name="CustomShape 141"/>
            <p:cNvSpPr/>
            <p:nvPr/>
          </p:nvSpPr>
          <p:spPr>
            <a:xfrm>
              <a:off x="6311160" y="3924000"/>
              <a:ext cx="175680" cy="39600"/>
            </a:xfrm>
            <a:custGeom>
              <a:avLst/>
              <a:gdLst/>
              <a:ahLst/>
              <a:rect l="l" t="t" r="r" b="b"/>
              <a:pathLst>
                <a:path w="11868" h="2741">
                  <a:moveTo>
                    <a:pt x="11867" y="2741"/>
                  </a:moveTo>
                  <a:lnTo>
                    <a:pt x="1" y="0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2" name="CustomShape 142"/>
            <p:cNvSpPr/>
            <p:nvPr/>
          </p:nvSpPr>
          <p:spPr>
            <a:xfrm>
              <a:off x="6315840" y="3905280"/>
              <a:ext cx="175680" cy="39600"/>
            </a:xfrm>
            <a:custGeom>
              <a:avLst/>
              <a:gdLst/>
              <a:ahLst/>
              <a:rect l="l" t="t" r="r" b="b"/>
              <a:pathLst>
                <a:path w="11868" h="2742">
                  <a:moveTo>
                    <a:pt x="11867" y="2741"/>
                  </a:moveTo>
                  <a:lnTo>
                    <a:pt x="1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3" name="CustomShape 143"/>
            <p:cNvSpPr/>
            <p:nvPr/>
          </p:nvSpPr>
          <p:spPr>
            <a:xfrm>
              <a:off x="6320520" y="3886560"/>
              <a:ext cx="175680" cy="39600"/>
            </a:xfrm>
            <a:custGeom>
              <a:avLst/>
              <a:gdLst/>
              <a:ahLst/>
              <a:rect l="l" t="t" r="r" b="b"/>
              <a:pathLst>
                <a:path w="11866" h="2741">
                  <a:moveTo>
                    <a:pt x="11866" y="2741"/>
                  </a:moveTo>
                  <a:lnTo>
                    <a:pt x="1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4" name="CustomShape 144"/>
            <p:cNvSpPr/>
            <p:nvPr/>
          </p:nvSpPr>
          <p:spPr>
            <a:xfrm>
              <a:off x="6325560" y="3867480"/>
              <a:ext cx="175680" cy="39600"/>
            </a:xfrm>
            <a:custGeom>
              <a:avLst/>
              <a:gdLst/>
              <a:ahLst/>
              <a:rect l="l" t="t" r="r" b="b"/>
              <a:pathLst>
                <a:path w="11867" h="2742">
                  <a:moveTo>
                    <a:pt x="11867" y="2741"/>
                  </a:moveTo>
                  <a:lnTo>
                    <a:pt x="0" y="1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5" name="CustomShape 145"/>
            <p:cNvSpPr/>
            <p:nvPr/>
          </p:nvSpPr>
          <p:spPr>
            <a:xfrm>
              <a:off x="6330240" y="3848760"/>
              <a:ext cx="175680" cy="39600"/>
            </a:xfrm>
            <a:custGeom>
              <a:avLst/>
              <a:gdLst/>
              <a:ahLst/>
              <a:rect l="l" t="t" r="r" b="b"/>
              <a:pathLst>
                <a:path w="11868" h="2743">
                  <a:moveTo>
                    <a:pt x="11868" y="2742"/>
                  </a:moveTo>
                  <a:lnTo>
                    <a:pt x="1" y="0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6" name="CustomShape 146"/>
            <p:cNvSpPr/>
            <p:nvPr/>
          </p:nvSpPr>
          <p:spPr>
            <a:xfrm>
              <a:off x="6334920" y="3830040"/>
              <a:ext cx="175680" cy="39600"/>
            </a:xfrm>
            <a:custGeom>
              <a:avLst/>
              <a:gdLst/>
              <a:ahLst/>
              <a:rect l="l" t="t" r="r" b="b"/>
              <a:pathLst>
                <a:path w="11868" h="2741">
                  <a:moveTo>
                    <a:pt x="11868" y="2741"/>
                  </a:moveTo>
                  <a:lnTo>
                    <a:pt x="1" y="0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7" name="CustomShape 147"/>
            <p:cNvSpPr/>
            <p:nvPr/>
          </p:nvSpPr>
          <p:spPr>
            <a:xfrm>
              <a:off x="6387120" y="3812760"/>
              <a:ext cx="95760" cy="20880"/>
            </a:xfrm>
            <a:custGeom>
              <a:avLst/>
              <a:gdLst/>
              <a:ahLst/>
              <a:rect l="l" t="t" r="r" b="b"/>
              <a:pathLst>
                <a:path w="6474" h="1463">
                  <a:moveTo>
                    <a:pt x="6473" y="1462"/>
                  </a:moveTo>
                  <a:lnTo>
                    <a:pt x="0" y="0"/>
                  </a:lnTo>
                </a:path>
              </a:pathLst>
            </a:custGeom>
            <a:noFill/>
            <a:ln w="12075">
              <a:solidFill>
                <a:srgbClr val="edeef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8" name="CustomShape 148"/>
            <p:cNvSpPr/>
            <p:nvPr/>
          </p:nvSpPr>
          <p:spPr>
            <a:xfrm>
              <a:off x="6295680" y="3789360"/>
              <a:ext cx="97560" cy="61200"/>
            </a:xfrm>
            <a:custGeom>
              <a:avLst/>
              <a:gdLst/>
              <a:ahLst/>
              <a:rect l="l" t="t" r="r" b="b"/>
              <a:pathLst>
                <a:path w="6597" h="4227">
                  <a:moveTo>
                    <a:pt x="6070" y="0"/>
                  </a:moveTo>
                  <a:cubicBezTo>
                    <a:pt x="4988" y="0"/>
                    <a:pt x="3823" y="289"/>
                    <a:pt x="2907" y="748"/>
                  </a:cubicBezTo>
                  <a:cubicBezTo>
                    <a:pt x="1020" y="1690"/>
                    <a:pt x="0" y="4227"/>
                    <a:pt x="0" y="4227"/>
                  </a:cubicBezTo>
                  <a:cubicBezTo>
                    <a:pt x="0" y="4227"/>
                    <a:pt x="2220" y="1970"/>
                    <a:pt x="4482" y="1970"/>
                  </a:cubicBezTo>
                  <a:cubicBezTo>
                    <a:pt x="4559" y="1970"/>
                    <a:pt x="4636" y="1973"/>
                    <a:pt x="4713" y="1978"/>
                  </a:cubicBezTo>
                  <a:cubicBezTo>
                    <a:pt x="4754" y="748"/>
                    <a:pt x="6597" y="25"/>
                    <a:pt x="6597" y="25"/>
                  </a:cubicBezTo>
                  <a:cubicBezTo>
                    <a:pt x="6424" y="8"/>
                    <a:pt x="6248" y="0"/>
                    <a:pt x="6070" y="0"/>
                  </a:cubicBezTo>
                  <a:close/>
                </a:path>
              </a:pathLst>
            </a:custGeom>
            <a:solidFill>
              <a:srgbClr val="edeef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9" name="CustomShape 149"/>
            <p:cNvSpPr/>
            <p:nvPr/>
          </p:nvSpPr>
          <p:spPr>
            <a:xfrm>
              <a:off x="6422040" y="3471480"/>
              <a:ext cx="232920" cy="299160"/>
            </a:xfrm>
            <a:custGeom>
              <a:avLst/>
              <a:gdLst/>
              <a:ahLst/>
              <a:rect l="l" t="t" r="r" b="b"/>
              <a:pathLst>
                <a:path w="15718" h="20576">
                  <a:moveTo>
                    <a:pt x="0" y="0"/>
                  </a:moveTo>
                  <a:lnTo>
                    <a:pt x="6613" y="20576"/>
                  </a:lnTo>
                  <a:lnTo>
                    <a:pt x="15717" y="14149"/>
                  </a:lnTo>
                  <a:cubicBezTo>
                    <a:pt x="15717" y="14149"/>
                    <a:pt x="12809" y="8786"/>
                    <a:pt x="9004" y="4009"/>
                  </a:cubicBezTo>
                  <a:cubicBezTo>
                    <a:pt x="7072" y="1583"/>
                    <a:pt x="3359" y="303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0" name="CustomShape 150"/>
            <p:cNvSpPr/>
            <p:nvPr/>
          </p:nvSpPr>
          <p:spPr>
            <a:xfrm>
              <a:off x="6530400" y="3603960"/>
              <a:ext cx="24840" cy="141480"/>
            </a:xfrm>
            <a:custGeom>
              <a:avLst/>
              <a:gdLst/>
              <a:ahLst/>
              <a:rect l="l" t="t" r="r" b="b"/>
              <a:pathLst>
                <a:path w="1703" h="9737">
                  <a:moveTo>
                    <a:pt x="1703" y="9736"/>
                  </a:moveTo>
                  <a:cubicBezTo>
                    <a:pt x="1166" y="5467"/>
                    <a:pt x="1" y="0"/>
                    <a:pt x="1" y="0"/>
                  </a:cubicBezTo>
                </a:path>
              </a:pathLst>
            </a:custGeom>
            <a:noFill/>
            <a:ln w="952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1" name="CustomShape 151"/>
            <p:cNvSpPr/>
            <p:nvPr/>
          </p:nvSpPr>
          <p:spPr>
            <a:xfrm>
              <a:off x="6551280" y="3652920"/>
              <a:ext cx="91080" cy="61560"/>
            </a:xfrm>
            <a:custGeom>
              <a:avLst/>
              <a:gdLst/>
              <a:ahLst/>
              <a:rect l="l" t="t" r="r" b="b"/>
              <a:pathLst>
                <a:path w="6150" h="4259">
                  <a:moveTo>
                    <a:pt x="1" y="4258"/>
                  </a:moveTo>
                  <a:lnTo>
                    <a:pt x="6149" y="1"/>
                  </a:lnTo>
                </a:path>
              </a:pathLst>
            </a:custGeom>
            <a:noFill/>
            <a:ln w="952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2" name="CustomShape 152"/>
            <p:cNvSpPr/>
            <p:nvPr/>
          </p:nvSpPr>
          <p:spPr>
            <a:xfrm>
              <a:off x="5940000" y="3704400"/>
              <a:ext cx="360360" cy="344880"/>
            </a:xfrm>
            <a:custGeom>
              <a:avLst/>
              <a:gdLst/>
              <a:ahLst/>
              <a:rect l="l" t="t" r="r" b="b"/>
              <a:pathLst>
                <a:path w="24308" h="23718">
                  <a:moveTo>
                    <a:pt x="6263" y="0"/>
                  </a:moveTo>
                  <a:cubicBezTo>
                    <a:pt x="6263" y="0"/>
                    <a:pt x="1" y="13263"/>
                    <a:pt x="2970" y="18388"/>
                  </a:cubicBezTo>
                  <a:cubicBezTo>
                    <a:pt x="5138" y="22132"/>
                    <a:pt x="23802" y="23718"/>
                    <a:pt x="23802" y="23718"/>
                  </a:cubicBezTo>
                  <a:lnTo>
                    <a:pt x="24307" y="16692"/>
                  </a:lnTo>
                  <a:cubicBezTo>
                    <a:pt x="24307" y="16692"/>
                    <a:pt x="14075" y="13614"/>
                    <a:pt x="13895" y="12364"/>
                  </a:cubicBezTo>
                  <a:cubicBezTo>
                    <a:pt x="13655" y="10708"/>
                    <a:pt x="16825" y="3750"/>
                    <a:pt x="16825" y="3750"/>
                  </a:cubicBezTo>
                  <a:lnTo>
                    <a:pt x="6263" y="0"/>
                  </a:ln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3" name="CustomShape 153"/>
            <p:cNvSpPr/>
            <p:nvPr/>
          </p:nvSpPr>
          <p:spPr>
            <a:xfrm>
              <a:off x="6267240" y="3941280"/>
              <a:ext cx="191880" cy="112320"/>
            </a:xfrm>
            <a:custGeom>
              <a:avLst/>
              <a:gdLst/>
              <a:ahLst/>
              <a:rect l="l" t="t" r="r" b="b"/>
              <a:pathLst>
                <a:path w="12952" h="7753">
                  <a:moveTo>
                    <a:pt x="7251" y="6085"/>
                  </a:moveTo>
                  <a:cubicBezTo>
                    <a:pt x="7128" y="6117"/>
                    <a:pt x="7059" y="6135"/>
                    <a:pt x="7059" y="6135"/>
                  </a:cubicBezTo>
                  <a:cubicBezTo>
                    <a:pt x="7077" y="6116"/>
                    <a:pt x="7145" y="6100"/>
                    <a:pt x="7251" y="6085"/>
                  </a:cubicBezTo>
                  <a:close/>
                  <a:moveTo>
                    <a:pt x="101" y="1"/>
                  </a:moveTo>
                  <a:lnTo>
                    <a:pt x="1" y="7130"/>
                  </a:lnTo>
                  <a:cubicBezTo>
                    <a:pt x="1" y="7130"/>
                    <a:pt x="2606" y="7753"/>
                    <a:pt x="5823" y="7753"/>
                  </a:cubicBezTo>
                  <a:cubicBezTo>
                    <a:pt x="6382" y="7753"/>
                    <a:pt x="6959" y="7734"/>
                    <a:pt x="7544" y="7690"/>
                  </a:cubicBezTo>
                  <a:cubicBezTo>
                    <a:pt x="7994" y="7656"/>
                    <a:pt x="10646" y="6889"/>
                    <a:pt x="10976" y="6281"/>
                  </a:cubicBezTo>
                  <a:lnTo>
                    <a:pt x="10976" y="6281"/>
                  </a:lnTo>
                  <a:cubicBezTo>
                    <a:pt x="11543" y="6046"/>
                    <a:pt x="11963" y="5807"/>
                    <a:pt x="12083" y="5606"/>
                  </a:cubicBezTo>
                  <a:lnTo>
                    <a:pt x="12083" y="5606"/>
                  </a:lnTo>
                  <a:cubicBezTo>
                    <a:pt x="12610" y="5481"/>
                    <a:pt x="12952" y="5315"/>
                    <a:pt x="12932" y="5088"/>
                  </a:cubicBezTo>
                  <a:cubicBezTo>
                    <a:pt x="12921" y="4953"/>
                    <a:pt x="12666" y="4854"/>
                    <a:pt x="12272" y="4781"/>
                  </a:cubicBezTo>
                  <a:lnTo>
                    <a:pt x="12272" y="4781"/>
                  </a:lnTo>
                  <a:cubicBezTo>
                    <a:pt x="12330" y="4739"/>
                    <a:pt x="12363" y="4688"/>
                    <a:pt x="12364" y="4628"/>
                  </a:cubicBezTo>
                  <a:cubicBezTo>
                    <a:pt x="12371" y="4231"/>
                    <a:pt x="10956" y="3873"/>
                    <a:pt x="10060" y="3741"/>
                  </a:cubicBezTo>
                  <a:cubicBezTo>
                    <a:pt x="9056" y="3594"/>
                    <a:pt x="7304" y="3169"/>
                    <a:pt x="7206" y="2852"/>
                  </a:cubicBezTo>
                  <a:cubicBezTo>
                    <a:pt x="7134" y="2629"/>
                    <a:pt x="9501" y="2705"/>
                    <a:pt x="9594" y="2312"/>
                  </a:cubicBezTo>
                  <a:cubicBezTo>
                    <a:pt x="9690" y="1905"/>
                    <a:pt x="1632" y="270"/>
                    <a:pt x="101" y="1"/>
                  </a:cubicBez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4" name="CustomShape 154"/>
            <p:cNvSpPr/>
            <p:nvPr/>
          </p:nvSpPr>
          <p:spPr>
            <a:xfrm>
              <a:off x="6385320" y="4008960"/>
              <a:ext cx="56880" cy="4320"/>
            </a:xfrm>
            <a:custGeom>
              <a:avLst/>
              <a:gdLst/>
              <a:ahLst/>
              <a:rect l="l" t="t" r="r" b="b"/>
              <a:pathLst>
                <a:path w="3850" h="310">
                  <a:moveTo>
                    <a:pt x="571" y="1"/>
                  </a:moveTo>
                  <a:cubicBezTo>
                    <a:pt x="381" y="1"/>
                    <a:pt x="192" y="4"/>
                    <a:pt x="1" y="14"/>
                  </a:cubicBezTo>
                  <a:cubicBezTo>
                    <a:pt x="158" y="57"/>
                    <a:pt x="317" y="91"/>
                    <a:pt x="475" y="120"/>
                  </a:cubicBezTo>
                  <a:cubicBezTo>
                    <a:pt x="555" y="134"/>
                    <a:pt x="634" y="147"/>
                    <a:pt x="714" y="160"/>
                  </a:cubicBezTo>
                  <a:cubicBezTo>
                    <a:pt x="794" y="172"/>
                    <a:pt x="874" y="184"/>
                    <a:pt x="954" y="194"/>
                  </a:cubicBezTo>
                  <a:cubicBezTo>
                    <a:pt x="1274" y="236"/>
                    <a:pt x="1595" y="265"/>
                    <a:pt x="1917" y="284"/>
                  </a:cubicBezTo>
                  <a:cubicBezTo>
                    <a:pt x="2198" y="301"/>
                    <a:pt x="2479" y="309"/>
                    <a:pt x="2759" y="309"/>
                  </a:cubicBezTo>
                  <a:cubicBezTo>
                    <a:pt x="2800" y="309"/>
                    <a:pt x="2840" y="309"/>
                    <a:pt x="2881" y="309"/>
                  </a:cubicBezTo>
                  <a:cubicBezTo>
                    <a:pt x="3042" y="307"/>
                    <a:pt x="3204" y="305"/>
                    <a:pt x="3365" y="296"/>
                  </a:cubicBezTo>
                  <a:cubicBezTo>
                    <a:pt x="3527" y="287"/>
                    <a:pt x="3688" y="277"/>
                    <a:pt x="3850" y="257"/>
                  </a:cubicBezTo>
                  <a:cubicBezTo>
                    <a:pt x="3530" y="194"/>
                    <a:pt x="3211" y="155"/>
                    <a:pt x="2891" y="121"/>
                  </a:cubicBezTo>
                  <a:cubicBezTo>
                    <a:pt x="2571" y="88"/>
                    <a:pt x="2251" y="63"/>
                    <a:pt x="1930" y="44"/>
                  </a:cubicBezTo>
                  <a:cubicBezTo>
                    <a:pt x="1610" y="24"/>
                    <a:pt x="1290" y="11"/>
                    <a:pt x="968" y="5"/>
                  </a:cubicBezTo>
                  <a:cubicBezTo>
                    <a:pt x="836" y="2"/>
                    <a:pt x="703" y="1"/>
                    <a:pt x="571" y="1"/>
                  </a:cubicBezTo>
                  <a:close/>
                </a:path>
              </a:pathLst>
            </a:custGeom>
            <a:solidFill>
              <a:srgbClr val="f795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5" name="CustomShape 155"/>
            <p:cNvSpPr/>
            <p:nvPr/>
          </p:nvSpPr>
          <p:spPr>
            <a:xfrm>
              <a:off x="6372000" y="4025160"/>
              <a:ext cx="61560" cy="4680"/>
            </a:xfrm>
            <a:custGeom>
              <a:avLst/>
              <a:gdLst/>
              <a:ahLst/>
              <a:rect l="l" t="t" r="r" b="b"/>
              <a:pathLst>
                <a:path w="4182" h="345">
                  <a:moveTo>
                    <a:pt x="3992" y="0"/>
                  </a:moveTo>
                  <a:cubicBezTo>
                    <a:pt x="3703" y="0"/>
                    <a:pt x="3416" y="10"/>
                    <a:pt x="3130" y="24"/>
                  </a:cubicBezTo>
                  <a:lnTo>
                    <a:pt x="2999" y="29"/>
                  </a:lnTo>
                  <a:lnTo>
                    <a:pt x="2869" y="37"/>
                  </a:lnTo>
                  <a:cubicBezTo>
                    <a:pt x="2782" y="40"/>
                    <a:pt x="2695" y="47"/>
                    <a:pt x="2607" y="51"/>
                  </a:cubicBezTo>
                  <a:cubicBezTo>
                    <a:pt x="2522" y="54"/>
                    <a:pt x="2434" y="60"/>
                    <a:pt x="2347" y="66"/>
                  </a:cubicBezTo>
                  <a:cubicBezTo>
                    <a:pt x="2261" y="72"/>
                    <a:pt x="2174" y="76"/>
                    <a:pt x="2087" y="82"/>
                  </a:cubicBezTo>
                  <a:lnTo>
                    <a:pt x="1047" y="150"/>
                  </a:lnTo>
                  <a:cubicBezTo>
                    <a:pt x="699" y="173"/>
                    <a:pt x="354" y="195"/>
                    <a:pt x="1" y="210"/>
                  </a:cubicBezTo>
                  <a:cubicBezTo>
                    <a:pt x="87" y="229"/>
                    <a:pt x="172" y="249"/>
                    <a:pt x="260" y="264"/>
                  </a:cubicBezTo>
                  <a:cubicBezTo>
                    <a:pt x="347" y="278"/>
                    <a:pt x="434" y="288"/>
                    <a:pt x="522" y="300"/>
                  </a:cubicBezTo>
                  <a:cubicBezTo>
                    <a:pt x="543" y="303"/>
                    <a:pt x="567" y="306"/>
                    <a:pt x="588" y="307"/>
                  </a:cubicBezTo>
                  <a:lnTo>
                    <a:pt x="654" y="313"/>
                  </a:lnTo>
                  <a:lnTo>
                    <a:pt x="785" y="325"/>
                  </a:lnTo>
                  <a:cubicBezTo>
                    <a:pt x="830" y="328"/>
                    <a:pt x="874" y="332"/>
                    <a:pt x="917" y="333"/>
                  </a:cubicBezTo>
                  <a:cubicBezTo>
                    <a:pt x="961" y="335"/>
                    <a:pt x="1004" y="338"/>
                    <a:pt x="1050" y="338"/>
                  </a:cubicBezTo>
                  <a:cubicBezTo>
                    <a:pt x="1159" y="343"/>
                    <a:pt x="1268" y="345"/>
                    <a:pt x="1377" y="345"/>
                  </a:cubicBezTo>
                  <a:cubicBezTo>
                    <a:pt x="1443" y="345"/>
                    <a:pt x="1510" y="344"/>
                    <a:pt x="1576" y="344"/>
                  </a:cubicBezTo>
                  <a:cubicBezTo>
                    <a:pt x="1663" y="342"/>
                    <a:pt x="1752" y="338"/>
                    <a:pt x="1839" y="335"/>
                  </a:cubicBezTo>
                  <a:cubicBezTo>
                    <a:pt x="1927" y="332"/>
                    <a:pt x="2015" y="328"/>
                    <a:pt x="2103" y="320"/>
                  </a:cubicBezTo>
                  <a:cubicBezTo>
                    <a:pt x="2190" y="315"/>
                    <a:pt x="2277" y="310"/>
                    <a:pt x="2364" y="301"/>
                  </a:cubicBezTo>
                  <a:cubicBezTo>
                    <a:pt x="2452" y="293"/>
                    <a:pt x="2539" y="285"/>
                    <a:pt x="2626" y="277"/>
                  </a:cubicBezTo>
                  <a:cubicBezTo>
                    <a:pt x="2801" y="256"/>
                    <a:pt x="2975" y="236"/>
                    <a:pt x="3149" y="210"/>
                  </a:cubicBezTo>
                  <a:cubicBezTo>
                    <a:pt x="3322" y="185"/>
                    <a:pt x="3495" y="156"/>
                    <a:pt x="3666" y="121"/>
                  </a:cubicBezTo>
                  <a:cubicBezTo>
                    <a:pt x="3839" y="88"/>
                    <a:pt x="4011" y="50"/>
                    <a:pt x="4181" y="2"/>
                  </a:cubicBezTo>
                  <a:cubicBezTo>
                    <a:pt x="4118" y="1"/>
                    <a:pt x="4055" y="0"/>
                    <a:pt x="3992" y="0"/>
                  </a:cubicBezTo>
                  <a:close/>
                </a:path>
              </a:pathLst>
            </a:custGeom>
            <a:solidFill>
              <a:srgbClr val="f795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6" name="CustomShape 156"/>
            <p:cNvSpPr/>
            <p:nvPr/>
          </p:nvSpPr>
          <p:spPr>
            <a:xfrm>
              <a:off x="6365520" y="4036680"/>
              <a:ext cx="54720" cy="6480"/>
            </a:xfrm>
            <a:custGeom>
              <a:avLst/>
              <a:gdLst/>
              <a:ahLst/>
              <a:rect l="l" t="t" r="r" b="b"/>
              <a:pathLst>
                <a:path w="3709" h="479">
                  <a:moveTo>
                    <a:pt x="3709" y="0"/>
                  </a:moveTo>
                  <a:lnTo>
                    <a:pt x="3709" y="0"/>
                  </a:lnTo>
                  <a:cubicBezTo>
                    <a:pt x="3393" y="3"/>
                    <a:pt x="3082" y="26"/>
                    <a:pt x="2772" y="56"/>
                  </a:cubicBezTo>
                  <a:cubicBezTo>
                    <a:pt x="2462" y="85"/>
                    <a:pt x="2154" y="120"/>
                    <a:pt x="1845" y="157"/>
                  </a:cubicBezTo>
                  <a:cubicBezTo>
                    <a:pt x="1538" y="195"/>
                    <a:pt x="1232" y="239"/>
                    <a:pt x="925" y="285"/>
                  </a:cubicBezTo>
                  <a:cubicBezTo>
                    <a:pt x="618" y="332"/>
                    <a:pt x="311" y="380"/>
                    <a:pt x="1" y="435"/>
                  </a:cubicBezTo>
                  <a:cubicBezTo>
                    <a:pt x="79" y="445"/>
                    <a:pt x="157" y="456"/>
                    <a:pt x="237" y="461"/>
                  </a:cubicBezTo>
                  <a:cubicBezTo>
                    <a:pt x="315" y="469"/>
                    <a:pt x="394" y="472"/>
                    <a:pt x="472" y="474"/>
                  </a:cubicBezTo>
                  <a:cubicBezTo>
                    <a:pt x="551" y="479"/>
                    <a:pt x="629" y="479"/>
                    <a:pt x="708" y="479"/>
                  </a:cubicBezTo>
                  <a:cubicBezTo>
                    <a:pt x="786" y="479"/>
                    <a:pt x="865" y="477"/>
                    <a:pt x="942" y="474"/>
                  </a:cubicBezTo>
                  <a:cubicBezTo>
                    <a:pt x="1256" y="464"/>
                    <a:pt x="1568" y="435"/>
                    <a:pt x="1877" y="396"/>
                  </a:cubicBezTo>
                  <a:cubicBezTo>
                    <a:pt x="2187" y="357"/>
                    <a:pt x="2496" y="306"/>
                    <a:pt x="2801" y="242"/>
                  </a:cubicBezTo>
                  <a:cubicBezTo>
                    <a:pt x="2954" y="210"/>
                    <a:pt x="3106" y="175"/>
                    <a:pt x="3258" y="136"/>
                  </a:cubicBezTo>
                  <a:cubicBezTo>
                    <a:pt x="3409" y="95"/>
                    <a:pt x="3559" y="53"/>
                    <a:pt x="3709" y="0"/>
                  </a:cubicBezTo>
                  <a:close/>
                </a:path>
              </a:pathLst>
            </a:custGeom>
            <a:solidFill>
              <a:srgbClr val="f795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7" name="CustomShape 157"/>
            <p:cNvSpPr/>
            <p:nvPr/>
          </p:nvSpPr>
          <p:spPr>
            <a:xfrm>
              <a:off x="6023880" y="3461400"/>
              <a:ext cx="276480" cy="312480"/>
            </a:xfrm>
            <a:custGeom>
              <a:avLst/>
              <a:gdLst/>
              <a:ahLst/>
              <a:rect l="l" t="t" r="r" b="b"/>
              <a:pathLst>
                <a:path w="18662" h="21502">
                  <a:moveTo>
                    <a:pt x="18214" y="0"/>
                  </a:moveTo>
                  <a:cubicBezTo>
                    <a:pt x="14548" y="0"/>
                    <a:pt x="11017" y="728"/>
                    <a:pt x="8725" y="2432"/>
                  </a:cubicBezTo>
                  <a:cubicBezTo>
                    <a:pt x="4264" y="5745"/>
                    <a:pt x="0" y="16704"/>
                    <a:pt x="0" y="16704"/>
                  </a:cubicBezTo>
                  <a:lnTo>
                    <a:pt x="12390" y="21501"/>
                  </a:lnTo>
                  <a:lnTo>
                    <a:pt x="17787" y="11002"/>
                  </a:lnTo>
                  <a:lnTo>
                    <a:pt x="18661" y="4"/>
                  </a:lnTo>
                  <a:cubicBezTo>
                    <a:pt x="18512" y="1"/>
                    <a:pt x="18363" y="0"/>
                    <a:pt x="18214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8" name="CustomShape 158"/>
            <p:cNvSpPr/>
            <p:nvPr/>
          </p:nvSpPr>
          <p:spPr>
            <a:xfrm>
              <a:off x="6195240" y="3665880"/>
              <a:ext cx="61560" cy="105120"/>
            </a:xfrm>
            <a:custGeom>
              <a:avLst/>
              <a:gdLst/>
              <a:ahLst/>
              <a:rect l="l" t="t" r="r" b="b"/>
              <a:pathLst>
                <a:path w="4177" h="7237">
                  <a:moveTo>
                    <a:pt x="1" y="7237"/>
                  </a:moveTo>
                  <a:lnTo>
                    <a:pt x="4177" y="0"/>
                  </a:lnTo>
                </a:path>
              </a:pathLst>
            </a:custGeom>
            <a:noFill/>
            <a:ln w="952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9" name="CustomShape 159"/>
            <p:cNvSpPr/>
            <p:nvPr/>
          </p:nvSpPr>
          <p:spPr>
            <a:xfrm>
              <a:off x="6040080" y="3671280"/>
              <a:ext cx="172080" cy="69840"/>
            </a:xfrm>
            <a:custGeom>
              <a:avLst/>
              <a:gdLst/>
              <a:ahLst/>
              <a:rect l="l" t="t" r="r" b="b"/>
              <a:pathLst>
                <a:path w="11624" h="4831">
                  <a:moveTo>
                    <a:pt x="11624" y="4831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0" name="CustomShape 160"/>
            <p:cNvSpPr/>
            <p:nvPr/>
          </p:nvSpPr>
          <p:spPr>
            <a:xfrm>
              <a:off x="6276240" y="3461400"/>
              <a:ext cx="162360" cy="39600"/>
            </a:xfrm>
            <a:custGeom>
              <a:avLst/>
              <a:gdLst/>
              <a:ahLst/>
              <a:rect l="l" t="t" r="r" b="b"/>
              <a:pathLst>
                <a:path w="10958" h="2744">
                  <a:moveTo>
                    <a:pt x="0" y="1"/>
                  </a:moveTo>
                  <a:cubicBezTo>
                    <a:pt x="0" y="1"/>
                    <a:pt x="2098" y="2744"/>
                    <a:pt x="6300" y="2744"/>
                  </a:cubicBezTo>
                  <a:cubicBezTo>
                    <a:pt x="10502" y="2744"/>
                    <a:pt x="10958" y="838"/>
                    <a:pt x="10958" y="838"/>
                  </a:cubicBezTo>
                </a:path>
              </a:pathLst>
            </a:custGeom>
            <a:noFill/>
            <a:ln w="952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1" name="CustomShape 161"/>
            <p:cNvSpPr/>
            <p:nvPr/>
          </p:nvSpPr>
          <p:spPr>
            <a:xfrm>
              <a:off x="6799680" y="3467880"/>
              <a:ext cx="158760" cy="200520"/>
            </a:xfrm>
            <a:custGeom>
              <a:avLst/>
              <a:gdLst/>
              <a:ahLst/>
              <a:rect l="l" t="t" r="r" b="b"/>
              <a:pathLst>
                <a:path w="10730" h="13811">
                  <a:moveTo>
                    <a:pt x="9052" y="0"/>
                  </a:moveTo>
                  <a:cubicBezTo>
                    <a:pt x="8590" y="0"/>
                    <a:pt x="6811" y="2954"/>
                    <a:pt x="6472" y="2991"/>
                  </a:cubicBezTo>
                  <a:cubicBezTo>
                    <a:pt x="6467" y="2992"/>
                    <a:pt x="6462" y="2992"/>
                    <a:pt x="6458" y="2992"/>
                  </a:cubicBezTo>
                  <a:cubicBezTo>
                    <a:pt x="6146" y="2992"/>
                    <a:pt x="6917" y="1642"/>
                    <a:pt x="6505" y="1612"/>
                  </a:cubicBezTo>
                  <a:cubicBezTo>
                    <a:pt x="6504" y="1612"/>
                    <a:pt x="6503" y="1612"/>
                    <a:pt x="6502" y="1612"/>
                  </a:cubicBezTo>
                  <a:cubicBezTo>
                    <a:pt x="6063" y="1612"/>
                    <a:pt x="0" y="9221"/>
                    <a:pt x="0" y="9221"/>
                  </a:cubicBezTo>
                  <a:lnTo>
                    <a:pt x="6266" y="13811"/>
                  </a:lnTo>
                  <a:cubicBezTo>
                    <a:pt x="9107" y="9226"/>
                    <a:pt x="10729" y="5035"/>
                    <a:pt x="10412" y="4578"/>
                  </a:cubicBezTo>
                  <a:cubicBezTo>
                    <a:pt x="10313" y="4436"/>
                    <a:pt x="10201" y="4386"/>
                    <a:pt x="10092" y="4386"/>
                  </a:cubicBezTo>
                  <a:cubicBezTo>
                    <a:pt x="9827" y="4386"/>
                    <a:pt x="9582" y="4681"/>
                    <a:pt x="9582" y="4681"/>
                  </a:cubicBezTo>
                  <a:cubicBezTo>
                    <a:pt x="9582" y="4681"/>
                    <a:pt x="9894" y="3957"/>
                    <a:pt x="9582" y="3726"/>
                  </a:cubicBezTo>
                  <a:cubicBezTo>
                    <a:pt x="9494" y="3661"/>
                    <a:pt x="9391" y="3637"/>
                    <a:pt x="9288" y="3637"/>
                  </a:cubicBezTo>
                  <a:cubicBezTo>
                    <a:pt x="9027" y="3637"/>
                    <a:pt x="8768" y="3790"/>
                    <a:pt x="8768" y="3790"/>
                  </a:cubicBezTo>
                  <a:cubicBezTo>
                    <a:pt x="8768" y="3790"/>
                    <a:pt x="9096" y="2946"/>
                    <a:pt x="8790" y="2729"/>
                  </a:cubicBezTo>
                  <a:cubicBezTo>
                    <a:pt x="8691" y="2659"/>
                    <a:pt x="8588" y="2632"/>
                    <a:pt x="8490" y="2632"/>
                  </a:cubicBezTo>
                  <a:cubicBezTo>
                    <a:pt x="8160" y="2632"/>
                    <a:pt x="7874" y="2936"/>
                    <a:pt x="7874" y="2936"/>
                  </a:cubicBezTo>
                  <a:cubicBezTo>
                    <a:pt x="7874" y="2936"/>
                    <a:pt x="9635" y="197"/>
                    <a:pt x="9081" y="5"/>
                  </a:cubicBezTo>
                  <a:cubicBezTo>
                    <a:pt x="9072" y="2"/>
                    <a:pt x="9062" y="0"/>
                    <a:pt x="9052" y="0"/>
                  </a:cubicBezTo>
                  <a:close/>
                </a:path>
              </a:pathLst>
            </a:custGeom>
            <a:solidFill>
              <a:srgbClr val="e7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2" name="CustomShape 162"/>
            <p:cNvSpPr/>
            <p:nvPr/>
          </p:nvSpPr>
          <p:spPr>
            <a:xfrm>
              <a:off x="6879600" y="3521520"/>
              <a:ext cx="9720" cy="39960"/>
            </a:xfrm>
            <a:custGeom>
              <a:avLst/>
              <a:gdLst/>
              <a:ahLst/>
              <a:rect l="l" t="t" r="r" b="b"/>
              <a:pathLst>
                <a:path w="682" h="2775">
                  <a:moveTo>
                    <a:pt x="681" y="1"/>
                  </a:moveTo>
                  <a:cubicBezTo>
                    <a:pt x="681" y="1"/>
                    <a:pt x="450" y="1531"/>
                    <a:pt x="1" y="2775"/>
                  </a:cubicBezTo>
                </a:path>
              </a:pathLst>
            </a:custGeom>
            <a:noFill/>
            <a:ln w="6025">
              <a:solidFill>
                <a:srgbClr val="f7958b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3" name="CustomShape 163"/>
            <p:cNvSpPr/>
            <p:nvPr/>
          </p:nvSpPr>
          <p:spPr>
            <a:xfrm>
              <a:off x="6899760" y="3515400"/>
              <a:ext cx="52200" cy="59760"/>
            </a:xfrm>
            <a:custGeom>
              <a:avLst/>
              <a:gdLst/>
              <a:ahLst/>
              <a:rect l="l" t="t" r="r" b="b"/>
              <a:pathLst>
                <a:path w="3552" h="4118">
                  <a:moveTo>
                    <a:pt x="1003" y="1"/>
                  </a:moveTo>
                  <a:lnTo>
                    <a:pt x="1003" y="1"/>
                  </a:lnTo>
                  <a:cubicBezTo>
                    <a:pt x="948" y="111"/>
                    <a:pt x="894" y="224"/>
                    <a:pt x="841" y="336"/>
                  </a:cubicBezTo>
                  <a:cubicBezTo>
                    <a:pt x="788" y="448"/>
                    <a:pt x="737" y="561"/>
                    <a:pt x="686" y="674"/>
                  </a:cubicBezTo>
                  <a:cubicBezTo>
                    <a:pt x="585" y="900"/>
                    <a:pt x="487" y="1128"/>
                    <a:pt x="395" y="1360"/>
                  </a:cubicBezTo>
                  <a:cubicBezTo>
                    <a:pt x="303" y="1591"/>
                    <a:pt x="216" y="1824"/>
                    <a:pt x="140" y="2062"/>
                  </a:cubicBezTo>
                  <a:cubicBezTo>
                    <a:pt x="104" y="2181"/>
                    <a:pt x="69" y="2302"/>
                    <a:pt x="43" y="2426"/>
                  </a:cubicBezTo>
                  <a:cubicBezTo>
                    <a:pt x="28" y="2488"/>
                    <a:pt x="17" y="2551"/>
                    <a:pt x="9" y="2615"/>
                  </a:cubicBezTo>
                  <a:cubicBezTo>
                    <a:pt x="8" y="2631"/>
                    <a:pt x="6" y="2648"/>
                    <a:pt x="5" y="2664"/>
                  </a:cubicBezTo>
                  <a:cubicBezTo>
                    <a:pt x="4" y="2680"/>
                    <a:pt x="2" y="2698"/>
                    <a:pt x="2" y="2714"/>
                  </a:cubicBezTo>
                  <a:cubicBezTo>
                    <a:pt x="1" y="2749"/>
                    <a:pt x="2" y="2784"/>
                    <a:pt x="6" y="2819"/>
                  </a:cubicBezTo>
                  <a:cubicBezTo>
                    <a:pt x="11" y="2859"/>
                    <a:pt x="24" y="2900"/>
                    <a:pt x="44" y="2936"/>
                  </a:cubicBezTo>
                  <a:cubicBezTo>
                    <a:pt x="57" y="2958"/>
                    <a:pt x="75" y="2977"/>
                    <a:pt x="95" y="2993"/>
                  </a:cubicBezTo>
                  <a:cubicBezTo>
                    <a:pt x="107" y="3000"/>
                    <a:pt x="119" y="3008"/>
                    <a:pt x="132" y="3013"/>
                  </a:cubicBezTo>
                  <a:cubicBezTo>
                    <a:pt x="143" y="3018"/>
                    <a:pt x="155" y="3022"/>
                    <a:pt x="168" y="3025"/>
                  </a:cubicBezTo>
                  <a:cubicBezTo>
                    <a:pt x="182" y="3027"/>
                    <a:pt x="196" y="3028"/>
                    <a:pt x="210" y="3028"/>
                  </a:cubicBezTo>
                  <a:cubicBezTo>
                    <a:pt x="241" y="3028"/>
                    <a:pt x="272" y="3023"/>
                    <a:pt x="302" y="3012"/>
                  </a:cubicBezTo>
                  <a:cubicBezTo>
                    <a:pt x="337" y="2999"/>
                    <a:pt x="370" y="2981"/>
                    <a:pt x="401" y="2963"/>
                  </a:cubicBezTo>
                  <a:cubicBezTo>
                    <a:pt x="456" y="2925"/>
                    <a:pt x="510" y="2883"/>
                    <a:pt x="558" y="2836"/>
                  </a:cubicBezTo>
                  <a:cubicBezTo>
                    <a:pt x="604" y="2791"/>
                    <a:pt x="649" y="2744"/>
                    <a:pt x="692" y="2696"/>
                  </a:cubicBezTo>
                  <a:cubicBezTo>
                    <a:pt x="838" y="2531"/>
                    <a:pt x="967" y="2356"/>
                    <a:pt x="1091" y="2179"/>
                  </a:cubicBezTo>
                  <a:lnTo>
                    <a:pt x="1091" y="2179"/>
                  </a:lnTo>
                  <a:cubicBezTo>
                    <a:pt x="1020" y="2365"/>
                    <a:pt x="953" y="2552"/>
                    <a:pt x="894" y="2744"/>
                  </a:cubicBezTo>
                  <a:cubicBezTo>
                    <a:pt x="857" y="2862"/>
                    <a:pt x="824" y="2981"/>
                    <a:pt x="796" y="3104"/>
                  </a:cubicBezTo>
                  <a:cubicBezTo>
                    <a:pt x="783" y="3165"/>
                    <a:pt x="772" y="3227"/>
                    <a:pt x="763" y="3293"/>
                  </a:cubicBezTo>
                  <a:cubicBezTo>
                    <a:pt x="754" y="3361"/>
                    <a:pt x="751" y="3429"/>
                    <a:pt x="756" y="3498"/>
                  </a:cubicBezTo>
                  <a:cubicBezTo>
                    <a:pt x="757" y="3540"/>
                    <a:pt x="766" y="3581"/>
                    <a:pt x="780" y="3620"/>
                  </a:cubicBezTo>
                  <a:cubicBezTo>
                    <a:pt x="785" y="3630"/>
                    <a:pt x="791" y="3642"/>
                    <a:pt x="795" y="3653"/>
                  </a:cubicBezTo>
                  <a:cubicBezTo>
                    <a:pt x="802" y="3667"/>
                    <a:pt x="809" y="3678"/>
                    <a:pt x="817" y="3688"/>
                  </a:cubicBezTo>
                  <a:cubicBezTo>
                    <a:pt x="827" y="3701"/>
                    <a:pt x="837" y="3713"/>
                    <a:pt x="849" y="3723"/>
                  </a:cubicBezTo>
                  <a:cubicBezTo>
                    <a:pt x="860" y="3733"/>
                    <a:pt x="873" y="3744"/>
                    <a:pt x="888" y="3751"/>
                  </a:cubicBezTo>
                  <a:cubicBezTo>
                    <a:pt x="914" y="3767"/>
                    <a:pt x="943" y="3777"/>
                    <a:pt x="974" y="3780"/>
                  </a:cubicBezTo>
                  <a:cubicBezTo>
                    <a:pt x="987" y="3781"/>
                    <a:pt x="1001" y="3783"/>
                    <a:pt x="1016" y="3783"/>
                  </a:cubicBezTo>
                  <a:cubicBezTo>
                    <a:pt x="1028" y="3781"/>
                    <a:pt x="1041" y="3780"/>
                    <a:pt x="1054" y="3779"/>
                  </a:cubicBezTo>
                  <a:cubicBezTo>
                    <a:pt x="1095" y="3771"/>
                    <a:pt x="1135" y="3757"/>
                    <a:pt x="1173" y="3738"/>
                  </a:cubicBezTo>
                  <a:cubicBezTo>
                    <a:pt x="1236" y="3704"/>
                    <a:pt x="1292" y="3665"/>
                    <a:pt x="1345" y="3620"/>
                  </a:cubicBezTo>
                  <a:cubicBezTo>
                    <a:pt x="1396" y="3576"/>
                    <a:pt x="1442" y="3533"/>
                    <a:pt x="1486" y="3488"/>
                  </a:cubicBezTo>
                  <a:cubicBezTo>
                    <a:pt x="1573" y="3396"/>
                    <a:pt x="1655" y="3303"/>
                    <a:pt x="1732" y="3207"/>
                  </a:cubicBezTo>
                  <a:cubicBezTo>
                    <a:pt x="1801" y="3120"/>
                    <a:pt x="1868" y="3032"/>
                    <a:pt x="1934" y="2944"/>
                  </a:cubicBezTo>
                  <a:lnTo>
                    <a:pt x="1934" y="2944"/>
                  </a:lnTo>
                  <a:cubicBezTo>
                    <a:pt x="1919" y="2981"/>
                    <a:pt x="1905" y="3018"/>
                    <a:pt x="1890" y="3056"/>
                  </a:cubicBezTo>
                  <a:cubicBezTo>
                    <a:pt x="1852" y="3157"/>
                    <a:pt x="1816" y="3259"/>
                    <a:pt x="1784" y="3364"/>
                  </a:cubicBezTo>
                  <a:cubicBezTo>
                    <a:pt x="1749" y="3470"/>
                    <a:pt x="1723" y="3578"/>
                    <a:pt x="1704" y="3687"/>
                  </a:cubicBezTo>
                  <a:cubicBezTo>
                    <a:pt x="1694" y="3744"/>
                    <a:pt x="1689" y="3802"/>
                    <a:pt x="1689" y="3860"/>
                  </a:cubicBezTo>
                  <a:cubicBezTo>
                    <a:pt x="1691" y="3892"/>
                    <a:pt x="1694" y="3924"/>
                    <a:pt x="1701" y="3955"/>
                  </a:cubicBezTo>
                  <a:cubicBezTo>
                    <a:pt x="1710" y="3991"/>
                    <a:pt x="1727" y="4026"/>
                    <a:pt x="1751" y="4055"/>
                  </a:cubicBezTo>
                  <a:cubicBezTo>
                    <a:pt x="1765" y="4071"/>
                    <a:pt x="1783" y="4085"/>
                    <a:pt x="1801" y="4096"/>
                  </a:cubicBezTo>
                  <a:cubicBezTo>
                    <a:pt x="1819" y="4104"/>
                    <a:pt x="1839" y="4112"/>
                    <a:pt x="1860" y="4115"/>
                  </a:cubicBezTo>
                  <a:cubicBezTo>
                    <a:pt x="1872" y="4117"/>
                    <a:pt x="1885" y="4118"/>
                    <a:pt x="1897" y="4118"/>
                  </a:cubicBezTo>
                  <a:cubicBezTo>
                    <a:pt x="1920" y="4118"/>
                    <a:pt x="1943" y="4114"/>
                    <a:pt x="1966" y="4109"/>
                  </a:cubicBezTo>
                  <a:cubicBezTo>
                    <a:pt x="2024" y="4091"/>
                    <a:pt x="2079" y="4065"/>
                    <a:pt x="2129" y="4030"/>
                  </a:cubicBezTo>
                  <a:cubicBezTo>
                    <a:pt x="2220" y="3968"/>
                    <a:pt x="2306" y="3895"/>
                    <a:pt x="2383" y="3816"/>
                  </a:cubicBezTo>
                  <a:cubicBezTo>
                    <a:pt x="2535" y="3662"/>
                    <a:pt x="2679" y="3499"/>
                    <a:pt x="2811" y="3329"/>
                  </a:cubicBezTo>
                  <a:cubicBezTo>
                    <a:pt x="3077" y="2990"/>
                    <a:pt x="3323" y="2638"/>
                    <a:pt x="3551" y="2276"/>
                  </a:cubicBezTo>
                  <a:lnTo>
                    <a:pt x="3551" y="2276"/>
                  </a:lnTo>
                  <a:cubicBezTo>
                    <a:pt x="3425" y="2448"/>
                    <a:pt x="3297" y="2616"/>
                    <a:pt x="3164" y="2785"/>
                  </a:cubicBezTo>
                  <a:cubicBezTo>
                    <a:pt x="3031" y="2952"/>
                    <a:pt x="2894" y="3117"/>
                    <a:pt x="2754" y="3278"/>
                  </a:cubicBezTo>
                  <a:cubicBezTo>
                    <a:pt x="2615" y="3438"/>
                    <a:pt x="2468" y="3592"/>
                    <a:pt x="2312" y="3736"/>
                  </a:cubicBezTo>
                  <a:cubicBezTo>
                    <a:pt x="2235" y="3806"/>
                    <a:pt x="2153" y="3870"/>
                    <a:pt x="2066" y="3925"/>
                  </a:cubicBezTo>
                  <a:cubicBezTo>
                    <a:pt x="2027" y="3950"/>
                    <a:pt x="1985" y="3971"/>
                    <a:pt x="1940" y="3982"/>
                  </a:cubicBezTo>
                  <a:cubicBezTo>
                    <a:pt x="1930" y="3985"/>
                    <a:pt x="1920" y="3986"/>
                    <a:pt x="1911" y="3986"/>
                  </a:cubicBezTo>
                  <a:cubicBezTo>
                    <a:pt x="1903" y="3986"/>
                    <a:pt x="1895" y="3985"/>
                    <a:pt x="1887" y="3984"/>
                  </a:cubicBezTo>
                  <a:cubicBezTo>
                    <a:pt x="1880" y="3984"/>
                    <a:pt x="1874" y="3981"/>
                    <a:pt x="1868" y="3978"/>
                  </a:cubicBezTo>
                  <a:cubicBezTo>
                    <a:pt x="1864" y="3975"/>
                    <a:pt x="1860" y="3971"/>
                    <a:pt x="1857" y="3966"/>
                  </a:cubicBezTo>
                  <a:cubicBezTo>
                    <a:pt x="1848" y="3953"/>
                    <a:pt x="1842" y="3939"/>
                    <a:pt x="1839" y="3923"/>
                  </a:cubicBezTo>
                  <a:cubicBezTo>
                    <a:pt x="1835" y="3902"/>
                    <a:pt x="1833" y="3880"/>
                    <a:pt x="1833" y="3859"/>
                  </a:cubicBezTo>
                  <a:cubicBezTo>
                    <a:pt x="1835" y="3809"/>
                    <a:pt x="1842" y="3761"/>
                    <a:pt x="1852" y="3713"/>
                  </a:cubicBezTo>
                  <a:cubicBezTo>
                    <a:pt x="1874" y="3611"/>
                    <a:pt x="1902" y="3511"/>
                    <a:pt x="1938" y="3413"/>
                  </a:cubicBezTo>
                  <a:cubicBezTo>
                    <a:pt x="2008" y="3216"/>
                    <a:pt x="2089" y="3019"/>
                    <a:pt x="2178" y="2827"/>
                  </a:cubicBezTo>
                  <a:cubicBezTo>
                    <a:pt x="2354" y="2440"/>
                    <a:pt x="2554" y="2061"/>
                    <a:pt x="2757" y="1688"/>
                  </a:cubicBezTo>
                  <a:lnTo>
                    <a:pt x="2575" y="1585"/>
                  </a:lnTo>
                  <a:cubicBezTo>
                    <a:pt x="2575" y="1586"/>
                    <a:pt x="2574" y="1587"/>
                    <a:pt x="2574" y="1587"/>
                  </a:cubicBezTo>
                  <a:lnTo>
                    <a:pt x="2574" y="1587"/>
                  </a:lnTo>
                  <a:lnTo>
                    <a:pt x="2572" y="1586"/>
                  </a:lnTo>
                  <a:cubicBezTo>
                    <a:pt x="2567" y="1597"/>
                    <a:pt x="2561" y="1607"/>
                    <a:pt x="2556" y="1617"/>
                  </a:cubicBezTo>
                  <a:lnTo>
                    <a:pt x="2556" y="1617"/>
                  </a:lnTo>
                  <a:cubicBezTo>
                    <a:pt x="2438" y="1810"/>
                    <a:pt x="2314" y="2001"/>
                    <a:pt x="2187" y="2192"/>
                  </a:cubicBezTo>
                  <a:cubicBezTo>
                    <a:pt x="2053" y="2391"/>
                    <a:pt x="1915" y="2587"/>
                    <a:pt x="1772" y="2778"/>
                  </a:cubicBezTo>
                  <a:cubicBezTo>
                    <a:pt x="1701" y="2874"/>
                    <a:pt x="1628" y="2968"/>
                    <a:pt x="1553" y="3060"/>
                  </a:cubicBezTo>
                  <a:cubicBezTo>
                    <a:pt x="1477" y="3152"/>
                    <a:pt x="1400" y="3240"/>
                    <a:pt x="1319" y="3323"/>
                  </a:cubicBezTo>
                  <a:cubicBezTo>
                    <a:pt x="1278" y="3364"/>
                    <a:pt x="1237" y="3403"/>
                    <a:pt x="1195" y="3438"/>
                  </a:cubicBezTo>
                  <a:cubicBezTo>
                    <a:pt x="1156" y="3472"/>
                    <a:pt x="1113" y="3501"/>
                    <a:pt x="1068" y="3525"/>
                  </a:cubicBezTo>
                  <a:cubicBezTo>
                    <a:pt x="1052" y="3534"/>
                    <a:pt x="1036" y="3540"/>
                    <a:pt x="1019" y="3543"/>
                  </a:cubicBezTo>
                  <a:lnTo>
                    <a:pt x="1010" y="3543"/>
                  </a:lnTo>
                  <a:cubicBezTo>
                    <a:pt x="1009" y="3540"/>
                    <a:pt x="1007" y="3539"/>
                    <a:pt x="1007" y="3536"/>
                  </a:cubicBezTo>
                  <a:cubicBezTo>
                    <a:pt x="1001" y="3517"/>
                    <a:pt x="997" y="3498"/>
                    <a:pt x="997" y="3479"/>
                  </a:cubicBezTo>
                  <a:cubicBezTo>
                    <a:pt x="994" y="3427"/>
                    <a:pt x="997" y="3374"/>
                    <a:pt x="1004" y="3323"/>
                  </a:cubicBezTo>
                  <a:cubicBezTo>
                    <a:pt x="1012" y="3268"/>
                    <a:pt x="1022" y="3211"/>
                    <a:pt x="1035" y="3155"/>
                  </a:cubicBezTo>
                  <a:cubicBezTo>
                    <a:pt x="1060" y="3043"/>
                    <a:pt x="1090" y="2928"/>
                    <a:pt x="1125" y="2814"/>
                  </a:cubicBezTo>
                  <a:cubicBezTo>
                    <a:pt x="1195" y="2587"/>
                    <a:pt x="1278" y="2363"/>
                    <a:pt x="1364" y="2139"/>
                  </a:cubicBezTo>
                  <a:cubicBezTo>
                    <a:pt x="1449" y="1915"/>
                    <a:pt x="1540" y="1693"/>
                    <a:pt x="1634" y="1472"/>
                  </a:cubicBezTo>
                  <a:cubicBezTo>
                    <a:pt x="1729" y="1250"/>
                    <a:pt x="1825" y="1029"/>
                    <a:pt x="1925" y="811"/>
                  </a:cubicBezTo>
                  <a:lnTo>
                    <a:pt x="1727" y="712"/>
                  </a:lnTo>
                  <a:cubicBezTo>
                    <a:pt x="1726" y="714"/>
                    <a:pt x="1725" y="716"/>
                    <a:pt x="1725" y="717"/>
                  </a:cubicBezTo>
                  <a:lnTo>
                    <a:pt x="1725" y="717"/>
                  </a:lnTo>
                  <a:lnTo>
                    <a:pt x="1723" y="717"/>
                  </a:lnTo>
                  <a:cubicBezTo>
                    <a:pt x="1716" y="730"/>
                    <a:pt x="1710" y="744"/>
                    <a:pt x="1703" y="758"/>
                  </a:cubicBezTo>
                  <a:lnTo>
                    <a:pt x="1703" y="758"/>
                  </a:lnTo>
                  <a:cubicBezTo>
                    <a:pt x="1481" y="1176"/>
                    <a:pt x="1241" y="1589"/>
                    <a:pt x="987" y="1988"/>
                  </a:cubicBezTo>
                  <a:cubicBezTo>
                    <a:pt x="857" y="2194"/>
                    <a:pt x="715" y="2394"/>
                    <a:pt x="561" y="2583"/>
                  </a:cubicBezTo>
                  <a:cubicBezTo>
                    <a:pt x="523" y="2628"/>
                    <a:pt x="482" y="2673"/>
                    <a:pt x="441" y="2714"/>
                  </a:cubicBezTo>
                  <a:cubicBezTo>
                    <a:pt x="402" y="2755"/>
                    <a:pt x="359" y="2791"/>
                    <a:pt x="312" y="2824"/>
                  </a:cubicBezTo>
                  <a:cubicBezTo>
                    <a:pt x="292" y="2839"/>
                    <a:pt x="270" y="2851"/>
                    <a:pt x="248" y="2861"/>
                  </a:cubicBezTo>
                  <a:cubicBezTo>
                    <a:pt x="235" y="2867"/>
                    <a:pt x="221" y="2870"/>
                    <a:pt x="207" y="2870"/>
                  </a:cubicBezTo>
                  <a:cubicBezTo>
                    <a:pt x="204" y="2870"/>
                    <a:pt x="201" y="2870"/>
                    <a:pt x="199" y="2869"/>
                  </a:cubicBezTo>
                  <a:cubicBezTo>
                    <a:pt x="196" y="2869"/>
                    <a:pt x="194" y="2868"/>
                    <a:pt x="191" y="2868"/>
                  </a:cubicBezTo>
                  <a:cubicBezTo>
                    <a:pt x="190" y="2867"/>
                    <a:pt x="188" y="2867"/>
                    <a:pt x="187" y="2867"/>
                  </a:cubicBezTo>
                  <a:cubicBezTo>
                    <a:pt x="183" y="2864"/>
                    <a:pt x="180" y="2859"/>
                    <a:pt x="177" y="2855"/>
                  </a:cubicBezTo>
                  <a:cubicBezTo>
                    <a:pt x="167" y="2837"/>
                    <a:pt x="159" y="2817"/>
                    <a:pt x="156" y="2797"/>
                  </a:cubicBezTo>
                  <a:cubicBezTo>
                    <a:pt x="149" y="2741"/>
                    <a:pt x="148" y="2685"/>
                    <a:pt x="153" y="2629"/>
                  </a:cubicBezTo>
                  <a:cubicBezTo>
                    <a:pt x="159" y="2571"/>
                    <a:pt x="168" y="2512"/>
                    <a:pt x="178" y="2452"/>
                  </a:cubicBezTo>
                  <a:cubicBezTo>
                    <a:pt x="200" y="2333"/>
                    <a:pt x="229" y="2215"/>
                    <a:pt x="260" y="2096"/>
                  </a:cubicBezTo>
                  <a:cubicBezTo>
                    <a:pt x="324" y="1858"/>
                    <a:pt x="398" y="1624"/>
                    <a:pt x="478" y="1390"/>
                  </a:cubicBezTo>
                  <a:cubicBezTo>
                    <a:pt x="639" y="923"/>
                    <a:pt x="817" y="461"/>
                    <a:pt x="1003" y="1"/>
                  </a:cubicBezTo>
                  <a:close/>
                </a:path>
              </a:pathLst>
            </a:custGeom>
            <a:solidFill>
              <a:srgbClr val="f795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254" name="Group 164"/>
          <p:cNvGrpSpPr/>
          <p:nvPr/>
        </p:nvGrpSpPr>
        <p:grpSpPr>
          <a:xfrm>
            <a:off x="323640" y="3211920"/>
            <a:ext cx="2676240" cy="1931040"/>
            <a:chOff x="323640" y="3211920"/>
            <a:chExt cx="2676240" cy="1931040"/>
          </a:xfrm>
        </p:grpSpPr>
        <p:sp>
          <p:nvSpPr>
            <p:cNvPr id="1255" name="CustomShape 165"/>
            <p:cNvSpPr/>
            <p:nvPr/>
          </p:nvSpPr>
          <p:spPr>
            <a:xfrm>
              <a:off x="323640" y="3290040"/>
              <a:ext cx="2278440" cy="1852920"/>
            </a:xfrm>
            <a:custGeom>
              <a:avLst/>
              <a:gdLst/>
              <a:ahLst/>
              <a:rect l="l" t="t" r="r" b="b"/>
              <a:pathLst>
                <a:path w="91158" h="74135">
                  <a:moveTo>
                    <a:pt x="27313" y="0"/>
                  </a:moveTo>
                  <a:cubicBezTo>
                    <a:pt x="19451" y="0"/>
                    <a:pt x="12651" y="6569"/>
                    <a:pt x="8457" y="13281"/>
                  </a:cubicBezTo>
                  <a:cubicBezTo>
                    <a:pt x="1980" y="23645"/>
                    <a:pt x="20" y="34020"/>
                    <a:pt x="9" y="46198"/>
                  </a:cubicBezTo>
                  <a:cubicBezTo>
                    <a:pt x="0" y="56051"/>
                    <a:pt x="2535" y="74135"/>
                    <a:pt x="33687" y="74135"/>
                  </a:cubicBezTo>
                  <a:lnTo>
                    <a:pt x="70703" y="74135"/>
                  </a:lnTo>
                  <a:cubicBezTo>
                    <a:pt x="91157" y="74135"/>
                    <a:pt x="87972" y="61851"/>
                    <a:pt x="75113" y="57965"/>
                  </a:cubicBezTo>
                  <a:cubicBezTo>
                    <a:pt x="66161" y="55261"/>
                    <a:pt x="60234" y="52199"/>
                    <a:pt x="55341" y="47328"/>
                  </a:cubicBezTo>
                  <a:cubicBezTo>
                    <a:pt x="50142" y="42149"/>
                    <a:pt x="48303" y="37118"/>
                    <a:pt x="46894" y="30075"/>
                  </a:cubicBezTo>
                  <a:cubicBezTo>
                    <a:pt x="44928" y="20258"/>
                    <a:pt x="42797" y="4596"/>
                    <a:pt x="32170" y="849"/>
                  </a:cubicBezTo>
                  <a:cubicBezTo>
                    <a:pt x="30516" y="266"/>
                    <a:pt x="28893" y="0"/>
                    <a:pt x="27313" y="0"/>
                  </a:cubicBezTo>
                  <a:close/>
                </a:path>
              </a:pathLst>
            </a:custGeom>
            <a:solidFill>
              <a:schemeClr val="accent4"/>
            </a:solidFill>
            <a:ln w="1207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6" name="CustomShape 166"/>
            <p:cNvSpPr/>
            <p:nvPr/>
          </p:nvSpPr>
          <p:spPr>
            <a:xfrm>
              <a:off x="520560" y="3403800"/>
              <a:ext cx="1706040" cy="1563480"/>
            </a:xfrm>
            <a:custGeom>
              <a:avLst/>
              <a:gdLst/>
              <a:ahLst/>
              <a:rect l="l" t="t" r="r" b="b"/>
              <a:pathLst>
                <a:path w="68260" h="62560">
                  <a:moveTo>
                    <a:pt x="22972" y="0"/>
                  </a:moveTo>
                  <a:cubicBezTo>
                    <a:pt x="20473" y="0"/>
                    <a:pt x="17995" y="495"/>
                    <a:pt x="15799" y="1700"/>
                  </a:cubicBezTo>
                  <a:cubicBezTo>
                    <a:pt x="11978" y="3798"/>
                    <a:pt x="9011" y="7228"/>
                    <a:pt x="6909" y="11043"/>
                  </a:cubicBezTo>
                  <a:cubicBezTo>
                    <a:pt x="4807" y="14859"/>
                    <a:pt x="3517" y="19065"/>
                    <a:pt x="2471" y="23291"/>
                  </a:cubicBezTo>
                  <a:cubicBezTo>
                    <a:pt x="1018" y="29160"/>
                    <a:pt x="1" y="33313"/>
                    <a:pt x="738" y="39314"/>
                  </a:cubicBezTo>
                  <a:cubicBezTo>
                    <a:pt x="1991" y="49500"/>
                    <a:pt x="8388" y="58490"/>
                    <a:pt x="18344" y="60872"/>
                  </a:cubicBezTo>
                  <a:cubicBezTo>
                    <a:pt x="24066" y="62241"/>
                    <a:pt x="29475" y="62559"/>
                    <a:pt x="35268" y="62559"/>
                  </a:cubicBezTo>
                  <a:cubicBezTo>
                    <a:pt x="39632" y="62559"/>
                    <a:pt x="44214" y="62379"/>
                    <a:pt x="49314" y="62331"/>
                  </a:cubicBezTo>
                  <a:cubicBezTo>
                    <a:pt x="53855" y="62289"/>
                    <a:pt x="68260" y="60536"/>
                    <a:pt x="64471" y="52758"/>
                  </a:cubicBezTo>
                  <a:cubicBezTo>
                    <a:pt x="62636" y="48995"/>
                    <a:pt x="54853" y="50126"/>
                    <a:pt x="46452" y="41322"/>
                  </a:cubicBezTo>
                  <a:cubicBezTo>
                    <a:pt x="41588" y="36224"/>
                    <a:pt x="39565" y="31819"/>
                    <a:pt x="38186" y="25185"/>
                  </a:cubicBezTo>
                  <a:cubicBezTo>
                    <a:pt x="37019" y="19576"/>
                    <a:pt x="32651" y="831"/>
                    <a:pt x="24882" y="93"/>
                  </a:cubicBezTo>
                  <a:cubicBezTo>
                    <a:pt x="24247" y="32"/>
                    <a:pt x="23609" y="0"/>
                    <a:pt x="22972" y="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7" name="CustomShape 167"/>
            <p:cNvSpPr/>
            <p:nvPr/>
          </p:nvSpPr>
          <p:spPr>
            <a:xfrm>
              <a:off x="522000" y="3494520"/>
              <a:ext cx="1236240" cy="1488600"/>
            </a:xfrm>
            <a:custGeom>
              <a:avLst/>
              <a:gdLst/>
              <a:ahLst/>
              <a:rect l="l" t="t" r="r" b="b"/>
              <a:pathLst>
                <a:path w="49470" h="59565">
                  <a:moveTo>
                    <a:pt x="12734" y="0"/>
                  </a:moveTo>
                  <a:cubicBezTo>
                    <a:pt x="12703" y="0"/>
                    <a:pt x="12672" y="11"/>
                    <a:pt x="12643" y="35"/>
                  </a:cubicBezTo>
                  <a:lnTo>
                    <a:pt x="12643" y="37"/>
                  </a:lnTo>
                  <a:cubicBezTo>
                    <a:pt x="10654" y="1746"/>
                    <a:pt x="8950" y="3773"/>
                    <a:pt x="7493" y="5951"/>
                  </a:cubicBezTo>
                  <a:cubicBezTo>
                    <a:pt x="5894" y="8342"/>
                    <a:pt x="4582" y="10920"/>
                    <a:pt x="3507" y="13586"/>
                  </a:cubicBezTo>
                  <a:cubicBezTo>
                    <a:pt x="2380" y="16392"/>
                    <a:pt x="1514" y="19297"/>
                    <a:pt x="924" y="22263"/>
                  </a:cubicBezTo>
                  <a:cubicBezTo>
                    <a:pt x="333" y="25220"/>
                    <a:pt x="4" y="28240"/>
                    <a:pt x="1" y="31257"/>
                  </a:cubicBezTo>
                  <a:cubicBezTo>
                    <a:pt x="0" y="34182"/>
                    <a:pt x="300" y="37119"/>
                    <a:pt x="994" y="39964"/>
                  </a:cubicBezTo>
                  <a:cubicBezTo>
                    <a:pt x="1650" y="42655"/>
                    <a:pt x="2669" y="45282"/>
                    <a:pt x="4130" y="47641"/>
                  </a:cubicBezTo>
                  <a:cubicBezTo>
                    <a:pt x="5581" y="49988"/>
                    <a:pt x="7462" y="52049"/>
                    <a:pt x="9695" y="53672"/>
                  </a:cubicBezTo>
                  <a:cubicBezTo>
                    <a:pt x="12617" y="55796"/>
                    <a:pt x="16100" y="57073"/>
                    <a:pt x="19582" y="57940"/>
                  </a:cubicBezTo>
                  <a:cubicBezTo>
                    <a:pt x="23927" y="59025"/>
                    <a:pt x="28420" y="59435"/>
                    <a:pt x="32889" y="59542"/>
                  </a:cubicBezTo>
                  <a:cubicBezTo>
                    <a:pt x="33561" y="59558"/>
                    <a:pt x="34233" y="59565"/>
                    <a:pt x="34905" y="59565"/>
                  </a:cubicBezTo>
                  <a:cubicBezTo>
                    <a:pt x="36474" y="59565"/>
                    <a:pt x="38043" y="59525"/>
                    <a:pt x="39612" y="59467"/>
                  </a:cubicBezTo>
                  <a:cubicBezTo>
                    <a:pt x="41805" y="59386"/>
                    <a:pt x="44002" y="59290"/>
                    <a:pt x="46188" y="59101"/>
                  </a:cubicBezTo>
                  <a:cubicBezTo>
                    <a:pt x="47211" y="59011"/>
                    <a:pt x="48242" y="58920"/>
                    <a:pt x="49269" y="58864"/>
                  </a:cubicBezTo>
                  <a:cubicBezTo>
                    <a:pt x="49465" y="58852"/>
                    <a:pt x="49470" y="58551"/>
                    <a:pt x="49280" y="58551"/>
                  </a:cubicBezTo>
                  <a:cubicBezTo>
                    <a:pt x="49276" y="58551"/>
                    <a:pt x="49273" y="58551"/>
                    <a:pt x="49269" y="58551"/>
                  </a:cubicBezTo>
                  <a:cubicBezTo>
                    <a:pt x="47154" y="58670"/>
                    <a:pt x="45030" y="58704"/>
                    <a:pt x="42914" y="58795"/>
                  </a:cubicBezTo>
                  <a:cubicBezTo>
                    <a:pt x="40732" y="58890"/>
                    <a:pt x="38546" y="58960"/>
                    <a:pt x="36361" y="58966"/>
                  </a:cubicBezTo>
                  <a:cubicBezTo>
                    <a:pt x="36205" y="58966"/>
                    <a:pt x="36049" y="58966"/>
                    <a:pt x="35893" y="58966"/>
                  </a:cubicBezTo>
                  <a:cubicBezTo>
                    <a:pt x="31582" y="58966"/>
                    <a:pt x="27258" y="58785"/>
                    <a:pt x="23005" y="58049"/>
                  </a:cubicBezTo>
                  <a:cubicBezTo>
                    <a:pt x="19146" y="57381"/>
                    <a:pt x="15206" y="56304"/>
                    <a:pt x="11793" y="54336"/>
                  </a:cubicBezTo>
                  <a:cubicBezTo>
                    <a:pt x="9426" y="52970"/>
                    <a:pt x="7360" y="51138"/>
                    <a:pt x="5720" y="48952"/>
                  </a:cubicBezTo>
                  <a:cubicBezTo>
                    <a:pt x="4092" y="46779"/>
                    <a:pt x="2886" y="44312"/>
                    <a:pt x="2060" y="41728"/>
                  </a:cubicBezTo>
                  <a:cubicBezTo>
                    <a:pt x="1188" y="39005"/>
                    <a:pt x="724" y="36163"/>
                    <a:pt x="570" y="33311"/>
                  </a:cubicBezTo>
                  <a:cubicBezTo>
                    <a:pt x="412" y="30345"/>
                    <a:pt x="575" y="27360"/>
                    <a:pt x="1015" y="24425"/>
                  </a:cubicBezTo>
                  <a:cubicBezTo>
                    <a:pt x="1459" y="21463"/>
                    <a:pt x="2172" y="18549"/>
                    <a:pt x="3148" y="15717"/>
                  </a:cubicBezTo>
                  <a:cubicBezTo>
                    <a:pt x="4087" y="12988"/>
                    <a:pt x="5272" y="10338"/>
                    <a:pt x="6730" y="7845"/>
                  </a:cubicBezTo>
                  <a:cubicBezTo>
                    <a:pt x="8073" y="5550"/>
                    <a:pt x="9647" y="3375"/>
                    <a:pt x="11515" y="1478"/>
                  </a:cubicBezTo>
                  <a:cubicBezTo>
                    <a:pt x="11941" y="1046"/>
                    <a:pt x="12382" y="630"/>
                    <a:pt x="12837" y="230"/>
                  </a:cubicBezTo>
                  <a:cubicBezTo>
                    <a:pt x="12942" y="138"/>
                    <a:pt x="12845" y="0"/>
                    <a:pt x="12734" y="0"/>
                  </a:cubicBezTo>
                  <a:close/>
                </a:path>
              </a:pathLst>
            </a:custGeom>
            <a:solidFill>
              <a:srgbClr val="abb3ed"/>
            </a:solidFill>
            <a:ln w="9525">
              <a:solidFill>
                <a:schemeClr val="accent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8" name="CustomShape 168"/>
            <p:cNvSpPr/>
            <p:nvPr/>
          </p:nvSpPr>
          <p:spPr>
            <a:xfrm>
              <a:off x="2227320" y="4607280"/>
              <a:ext cx="723600" cy="489960"/>
            </a:xfrm>
            <a:custGeom>
              <a:avLst/>
              <a:gdLst/>
              <a:ahLst/>
              <a:rect l="l" t="t" r="r" b="b"/>
              <a:pathLst>
                <a:path w="28963" h="19615">
                  <a:moveTo>
                    <a:pt x="7776" y="0"/>
                  </a:moveTo>
                  <a:lnTo>
                    <a:pt x="0" y="6565"/>
                  </a:lnTo>
                  <a:lnTo>
                    <a:pt x="12622" y="15973"/>
                  </a:lnTo>
                  <a:lnTo>
                    <a:pt x="14993" y="19614"/>
                  </a:lnTo>
                  <a:lnTo>
                    <a:pt x="28547" y="10376"/>
                  </a:lnTo>
                  <a:cubicBezTo>
                    <a:pt x="28877" y="10151"/>
                    <a:pt x="28963" y="9700"/>
                    <a:pt x="28737" y="9369"/>
                  </a:cubicBezTo>
                  <a:cubicBezTo>
                    <a:pt x="28599" y="9168"/>
                    <a:pt x="28373" y="9052"/>
                    <a:pt x="28137" y="9052"/>
                  </a:cubicBezTo>
                  <a:cubicBezTo>
                    <a:pt x="28082" y="9052"/>
                    <a:pt x="28027" y="9058"/>
                    <a:pt x="27972" y="9071"/>
                  </a:cubicBezTo>
                  <a:lnTo>
                    <a:pt x="20287" y="10328"/>
                  </a:lnTo>
                  <a:lnTo>
                    <a:pt x="7776" y="0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9" name="CustomShape 169"/>
            <p:cNvSpPr/>
            <p:nvPr/>
          </p:nvSpPr>
          <p:spPr>
            <a:xfrm>
              <a:off x="2543040" y="4827960"/>
              <a:ext cx="456840" cy="312480"/>
            </a:xfrm>
            <a:custGeom>
              <a:avLst/>
              <a:gdLst/>
              <a:ahLst/>
              <a:rect l="l" t="t" r="r" b="b"/>
              <a:pathLst>
                <a:path w="18281" h="12518">
                  <a:moveTo>
                    <a:pt x="15762" y="1"/>
                  </a:moveTo>
                  <a:cubicBezTo>
                    <a:pt x="15730" y="1"/>
                    <a:pt x="15700" y="3"/>
                    <a:pt x="15671" y="9"/>
                  </a:cubicBezTo>
                  <a:lnTo>
                    <a:pt x="7646" y="1523"/>
                  </a:lnTo>
                  <a:cubicBezTo>
                    <a:pt x="5154" y="5224"/>
                    <a:pt x="1" y="7154"/>
                    <a:pt x="1" y="7154"/>
                  </a:cubicBezTo>
                  <a:lnTo>
                    <a:pt x="2366" y="12370"/>
                  </a:lnTo>
                  <a:cubicBezTo>
                    <a:pt x="2431" y="12466"/>
                    <a:pt x="2537" y="12517"/>
                    <a:pt x="2645" y="12517"/>
                  </a:cubicBezTo>
                  <a:cubicBezTo>
                    <a:pt x="2711" y="12517"/>
                    <a:pt x="2777" y="12498"/>
                    <a:pt x="2836" y="12459"/>
                  </a:cubicBezTo>
                  <a:lnTo>
                    <a:pt x="17977" y="2250"/>
                  </a:lnTo>
                  <a:cubicBezTo>
                    <a:pt x="18281" y="2042"/>
                    <a:pt x="17033" y="615"/>
                    <a:pt x="17021" y="605"/>
                  </a:cubicBezTo>
                  <a:cubicBezTo>
                    <a:pt x="16625" y="293"/>
                    <a:pt x="16102" y="1"/>
                    <a:pt x="15762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0" name="CustomShape 170"/>
            <p:cNvSpPr/>
            <p:nvPr/>
          </p:nvSpPr>
          <p:spPr>
            <a:xfrm>
              <a:off x="2771280" y="4849920"/>
              <a:ext cx="3600" cy="51120"/>
            </a:xfrm>
            <a:custGeom>
              <a:avLst/>
              <a:gdLst/>
              <a:ahLst/>
              <a:rect l="l" t="t" r="r" b="b"/>
              <a:pathLst>
                <a:path w="158" h="2064">
                  <a:moveTo>
                    <a:pt x="43" y="1"/>
                  </a:moveTo>
                  <a:cubicBezTo>
                    <a:pt x="1" y="690"/>
                    <a:pt x="39" y="1383"/>
                    <a:pt x="158" y="2064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1" name="CustomShape 171"/>
            <p:cNvSpPr/>
            <p:nvPr/>
          </p:nvSpPr>
          <p:spPr>
            <a:xfrm>
              <a:off x="2799000" y="4848480"/>
              <a:ext cx="3240" cy="43200"/>
            </a:xfrm>
            <a:custGeom>
              <a:avLst/>
              <a:gdLst/>
              <a:ahLst/>
              <a:rect l="l" t="t" r="r" b="b"/>
              <a:pathLst>
                <a:path w="148" h="1739">
                  <a:moveTo>
                    <a:pt x="24" y="0"/>
                  </a:moveTo>
                  <a:cubicBezTo>
                    <a:pt x="1" y="744"/>
                    <a:pt x="50" y="1129"/>
                    <a:pt x="148" y="1739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2" name="CustomShape 172"/>
            <p:cNvSpPr/>
            <p:nvPr/>
          </p:nvSpPr>
          <p:spPr>
            <a:xfrm>
              <a:off x="2821320" y="4845960"/>
              <a:ext cx="2520" cy="39960"/>
            </a:xfrm>
            <a:custGeom>
              <a:avLst/>
              <a:gdLst/>
              <a:ahLst/>
              <a:rect l="l" t="t" r="r" b="b"/>
              <a:pathLst>
                <a:path w="121" h="1606">
                  <a:moveTo>
                    <a:pt x="22" y="1"/>
                  </a:moveTo>
                  <a:cubicBezTo>
                    <a:pt x="0" y="495"/>
                    <a:pt x="65" y="1113"/>
                    <a:pt x="121" y="1605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3" name="CustomShape 173"/>
            <p:cNvSpPr/>
            <p:nvPr/>
          </p:nvSpPr>
          <p:spPr>
            <a:xfrm>
              <a:off x="2591640" y="4854240"/>
              <a:ext cx="385920" cy="263160"/>
            </a:xfrm>
            <a:custGeom>
              <a:avLst/>
              <a:gdLst/>
              <a:ahLst/>
              <a:rect l="l" t="t" r="r" b="b"/>
              <a:pathLst>
                <a:path w="15458" h="10539">
                  <a:moveTo>
                    <a:pt x="1" y="10538"/>
                  </a:moveTo>
                  <a:lnTo>
                    <a:pt x="15457" y="1"/>
                  </a:ln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4" name="CustomShape 174"/>
            <p:cNvSpPr/>
            <p:nvPr/>
          </p:nvSpPr>
          <p:spPr>
            <a:xfrm>
              <a:off x="2563920" y="4993560"/>
              <a:ext cx="136800" cy="59400"/>
            </a:xfrm>
            <a:custGeom>
              <a:avLst/>
              <a:gdLst/>
              <a:ahLst/>
              <a:rect l="l" t="t" r="r" b="b"/>
              <a:pathLst>
                <a:path w="5489" h="2384">
                  <a:moveTo>
                    <a:pt x="0" y="2384"/>
                  </a:moveTo>
                  <a:cubicBezTo>
                    <a:pt x="0" y="2384"/>
                    <a:pt x="3695" y="1"/>
                    <a:pt x="5489" y="1985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5" name="CustomShape 175"/>
            <p:cNvSpPr/>
            <p:nvPr/>
          </p:nvSpPr>
          <p:spPr>
            <a:xfrm>
              <a:off x="2892600" y="4835880"/>
              <a:ext cx="5760" cy="72000"/>
            </a:xfrm>
            <a:custGeom>
              <a:avLst/>
              <a:gdLst/>
              <a:ahLst/>
              <a:rect l="l" t="t" r="r" b="b"/>
              <a:pathLst>
                <a:path w="246" h="2899">
                  <a:moveTo>
                    <a:pt x="41" y="1"/>
                  </a:moveTo>
                  <a:cubicBezTo>
                    <a:pt x="41" y="1"/>
                    <a:pt x="1" y="2105"/>
                    <a:pt x="245" y="2898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6" name="CustomShape 176"/>
            <p:cNvSpPr/>
            <p:nvPr/>
          </p:nvSpPr>
          <p:spPr>
            <a:xfrm>
              <a:off x="1771200" y="4635360"/>
              <a:ext cx="560880" cy="464040"/>
            </a:xfrm>
            <a:custGeom>
              <a:avLst/>
              <a:gdLst/>
              <a:ahLst/>
              <a:rect l="l" t="t" r="r" b="b"/>
              <a:pathLst>
                <a:path w="22455" h="18581">
                  <a:moveTo>
                    <a:pt x="10118" y="1"/>
                  </a:moveTo>
                  <a:lnTo>
                    <a:pt x="1" y="1096"/>
                  </a:lnTo>
                  <a:lnTo>
                    <a:pt x="5398" y="14236"/>
                  </a:lnTo>
                  <a:lnTo>
                    <a:pt x="5329" y="18581"/>
                  </a:lnTo>
                  <a:lnTo>
                    <a:pt x="21731" y="18496"/>
                  </a:lnTo>
                  <a:cubicBezTo>
                    <a:pt x="22131" y="18495"/>
                    <a:pt x="22454" y="18167"/>
                    <a:pt x="22451" y="17767"/>
                  </a:cubicBezTo>
                  <a:cubicBezTo>
                    <a:pt x="22450" y="17468"/>
                    <a:pt x="22264" y="17200"/>
                    <a:pt x="21984" y="17094"/>
                  </a:cubicBezTo>
                  <a:lnTo>
                    <a:pt x="14911" y="13840"/>
                  </a:lnTo>
                  <a:lnTo>
                    <a:pt x="10118" y="1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7" name="CustomShape 177"/>
            <p:cNvSpPr/>
            <p:nvPr/>
          </p:nvSpPr>
          <p:spPr>
            <a:xfrm>
              <a:off x="1882080" y="4981320"/>
              <a:ext cx="473760" cy="159120"/>
            </a:xfrm>
            <a:custGeom>
              <a:avLst/>
              <a:gdLst/>
              <a:ahLst/>
              <a:rect l="l" t="t" r="r" b="b"/>
              <a:pathLst>
                <a:path w="18969" h="6379">
                  <a:moveTo>
                    <a:pt x="10440" y="0"/>
                  </a:moveTo>
                  <a:cubicBezTo>
                    <a:pt x="8806" y="663"/>
                    <a:pt x="6981" y="863"/>
                    <a:pt x="5372" y="863"/>
                  </a:cubicBezTo>
                  <a:cubicBezTo>
                    <a:pt x="2911" y="863"/>
                    <a:pt x="955" y="395"/>
                    <a:pt x="955" y="395"/>
                  </a:cubicBezTo>
                  <a:lnTo>
                    <a:pt x="0" y="6041"/>
                  </a:lnTo>
                  <a:cubicBezTo>
                    <a:pt x="0" y="6229"/>
                    <a:pt x="153" y="6379"/>
                    <a:pt x="341" y="6379"/>
                  </a:cubicBezTo>
                  <a:lnTo>
                    <a:pt x="18600" y="6379"/>
                  </a:lnTo>
                  <a:cubicBezTo>
                    <a:pt x="18968" y="6377"/>
                    <a:pt x="18731" y="4495"/>
                    <a:pt x="18727" y="4479"/>
                  </a:cubicBezTo>
                  <a:cubicBezTo>
                    <a:pt x="18558" y="3954"/>
                    <a:pt x="18251" y="3364"/>
                    <a:pt x="17940" y="3230"/>
                  </a:cubicBezTo>
                  <a:lnTo>
                    <a:pt x="1044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8" name="CustomShape 178"/>
            <p:cNvSpPr/>
            <p:nvPr/>
          </p:nvSpPr>
          <p:spPr>
            <a:xfrm>
              <a:off x="2157480" y="4989600"/>
              <a:ext cx="25920" cy="43920"/>
            </a:xfrm>
            <a:custGeom>
              <a:avLst/>
              <a:gdLst/>
              <a:ahLst/>
              <a:rect l="l" t="t" r="r" b="b"/>
              <a:pathLst>
                <a:path w="1058" h="1775">
                  <a:moveTo>
                    <a:pt x="1058" y="0"/>
                  </a:moveTo>
                  <a:cubicBezTo>
                    <a:pt x="636" y="549"/>
                    <a:pt x="281" y="1145"/>
                    <a:pt x="0" y="1775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9" name="CustomShape 179"/>
            <p:cNvSpPr/>
            <p:nvPr/>
          </p:nvSpPr>
          <p:spPr>
            <a:xfrm>
              <a:off x="2185560" y="5003640"/>
              <a:ext cx="21240" cy="37440"/>
            </a:xfrm>
            <a:custGeom>
              <a:avLst/>
              <a:gdLst/>
              <a:ahLst/>
              <a:rect l="l" t="t" r="r" b="b"/>
              <a:pathLst>
                <a:path w="869" h="1510">
                  <a:moveTo>
                    <a:pt x="868" y="1"/>
                  </a:moveTo>
                  <a:cubicBezTo>
                    <a:pt x="434" y="603"/>
                    <a:pt x="259" y="952"/>
                    <a:pt x="0" y="1509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0" name="CustomShape 180"/>
            <p:cNvSpPr/>
            <p:nvPr/>
          </p:nvSpPr>
          <p:spPr>
            <a:xfrm>
              <a:off x="2206800" y="5013720"/>
              <a:ext cx="20160" cy="34200"/>
            </a:xfrm>
            <a:custGeom>
              <a:avLst/>
              <a:gdLst/>
              <a:ahLst/>
              <a:rect l="l" t="t" r="r" b="b"/>
              <a:pathLst>
                <a:path w="816" h="1387">
                  <a:moveTo>
                    <a:pt x="815" y="0"/>
                  </a:moveTo>
                  <a:cubicBezTo>
                    <a:pt x="520" y="398"/>
                    <a:pt x="229" y="947"/>
                    <a:pt x="0" y="1387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1" name="CustomShape 181"/>
            <p:cNvSpPr/>
            <p:nvPr/>
          </p:nvSpPr>
          <p:spPr>
            <a:xfrm>
              <a:off x="1884600" y="5108040"/>
              <a:ext cx="467280" cy="2160"/>
            </a:xfrm>
            <a:custGeom>
              <a:avLst/>
              <a:gdLst/>
              <a:ahLst/>
              <a:rect l="l" t="t" r="r" b="b"/>
              <a:pathLst>
                <a:path w="18709" h="97">
                  <a:moveTo>
                    <a:pt x="0" y="97"/>
                  </a:moveTo>
                  <a:lnTo>
                    <a:pt x="18708" y="1"/>
                  </a:ln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2" name="CustomShape 182"/>
            <p:cNvSpPr/>
            <p:nvPr/>
          </p:nvSpPr>
          <p:spPr>
            <a:xfrm>
              <a:off x="1897560" y="5041440"/>
              <a:ext cx="119160" cy="68040"/>
            </a:xfrm>
            <a:custGeom>
              <a:avLst/>
              <a:gdLst/>
              <a:ahLst/>
              <a:rect l="l" t="t" r="r" b="b"/>
              <a:pathLst>
                <a:path w="4774" h="2737">
                  <a:moveTo>
                    <a:pt x="1" y="1"/>
                  </a:moveTo>
                  <a:cubicBezTo>
                    <a:pt x="1" y="1"/>
                    <a:pt x="4395" y="89"/>
                    <a:pt x="4773" y="2737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3" name="CustomShape 183"/>
            <p:cNvSpPr/>
            <p:nvPr/>
          </p:nvSpPr>
          <p:spPr>
            <a:xfrm>
              <a:off x="2256120" y="5045400"/>
              <a:ext cx="36000" cy="62640"/>
            </a:xfrm>
            <a:custGeom>
              <a:avLst/>
              <a:gdLst/>
              <a:ahLst/>
              <a:rect l="l" t="t" r="r" b="b"/>
              <a:pathLst>
                <a:path w="1452" h="2518">
                  <a:moveTo>
                    <a:pt x="1452" y="1"/>
                  </a:moveTo>
                  <a:cubicBezTo>
                    <a:pt x="1452" y="1"/>
                    <a:pt x="240" y="1723"/>
                    <a:pt x="0" y="2517"/>
                  </a:cubicBezTo>
                </a:path>
              </a:pathLst>
            </a:custGeom>
            <a:noFill/>
            <a:ln w="9050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4" name="CustomShape 184"/>
            <p:cNvSpPr/>
            <p:nvPr/>
          </p:nvSpPr>
          <p:spPr>
            <a:xfrm>
              <a:off x="1015560" y="3284640"/>
              <a:ext cx="259560" cy="242640"/>
            </a:xfrm>
            <a:custGeom>
              <a:avLst/>
              <a:gdLst/>
              <a:ahLst/>
              <a:rect l="l" t="t" r="r" b="b"/>
              <a:pathLst>
                <a:path w="10397" h="9718">
                  <a:moveTo>
                    <a:pt x="6804" y="0"/>
                  </a:moveTo>
                  <a:cubicBezTo>
                    <a:pt x="6463" y="0"/>
                    <a:pt x="1674" y="63"/>
                    <a:pt x="358" y="3548"/>
                  </a:cubicBezTo>
                  <a:cubicBezTo>
                    <a:pt x="1" y="4494"/>
                    <a:pt x="2462" y="8892"/>
                    <a:pt x="3585" y="9442"/>
                  </a:cubicBezTo>
                  <a:cubicBezTo>
                    <a:pt x="3974" y="9633"/>
                    <a:pt x="4460" y="9718"/>
                    <a:pt x="4980" y="9718"/>
                  </a:cubicBezTo>
                  <a:cubicBezTo>
                    <a:pt x="6486" y="9718"/>
                    <a:pt x="8282" y="9006"/>
                    <a:pt x="8871" y="8068"/>
                  </a:cubicBezTo>
                  <a:cubicBezTo>
                    <a:pt x="10397" y="5639"/>
                    <a:pt x="6823" y="0"/>
                    <a:pt x="6823" y="0"/>
                  </a:cubicBezTo>
                  <a:cubicBezTo>
                    <a:pt x="6823" y="0"/>
                    <a:pt x="6816" y="0"/>
                    <a:pt x="6804" y="0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5" name="CustomShape 185"/>
            <p:cNvSpPr/>
            <p:nvPr/>
          </p:nvSpPr>
          <p:spPr>
            <a:xfrm>
              <a:off x="1009080" y="3482640"/>
              <a:ext cx="195120" cy="191520"/>
            </a:xfrm>
            <a:custGeom>
              <a:avLst/>
              <a:gdLst/>
              <a:ahLst/>
              <a:rect l="l" t="t" r="r" b="b"/>
              <a:pathLst>
                <a:path w="7813" h="7670">
                  <a:moveTo>
                    <a:pt x="340" y="0"/>
                  </a:moveTo>
                  <a:lnTo>
                    <a:pt x="1" y="4369"/>
                  </a:lnTo>
                  <a:cubicBezTo>
                    <a:pt x="1" y="4369"/>
                    <a:pt x="1323" y="7670"/>
                    <a:pt x="3792" y="7670"/>
                  </a:cubicBezTo>
                  <a:cubicBezTo>
                    <a:pt x="4905" y="7670"/>
                    <a:pt x="6250" y="7000"/>
                    <a:pt x="7812" y="5057"/>
                  </a:cubicBezTo>
                  <a:lnTo>
                    <a:pt x="7590" y="236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6" name="CustomShape 186"/>
            <p:cNvSpPr/>
            <p:nvPr/>
          </p:nvSpPr>
          <p:spPr>
            <a:xfrm>
              <a:off x="944640" y="3211920"/>
              <a:ext cx="296640" cy="307080"/>
            </a:xfrm>
            <a:custGeom>
              <a:avLst/>
              <a:gdLst/>
              <a:ahLst/>
              <a:rect l="l" t="t" r="r" b="b"/>
              <a:pathLst>
                <a:path w="11886" h="12300">
                  <a:moveTo>
                    <a:pt x="10735" y="1"/>
                  </a:moveTo>
                  <a:cubicBezTo>
                    <a:pt x="9482" y="1"/>
                    <a:pt x="7463" y="1100"/>
                    <a:pt x="6013" y="1332"/>
                  </a:cubicBezTo>
                  <a:cubicBezTo>
                    <a:pt x="4671" y="1546"/>
                    <a:pt x="2438" y="1488"/>
                    <a:pt x="1773" y="2801"/>
                  </a:cubicBezTo>
                  <a:cubicBezTo>
                    <a:pt x="1221" y="3892"/>
                    <a:pt x="1238" y="4016"/>
                    <a:pt x="1272" y="4019"/>
                  </a:cubicBezTo>
                  <a:lnTo>
                    <a:pt x="1272" y="4019"/>
                  </a:lnTo>
                  <a:cubicBezTo>
                    <a:pt x="1109" y="4086"/>
                    <a:pt x="1" y="4597"/>
                    <a:pt x="210" y="6083"/>
                  </a:cubicBezTo>
                  <a:cubicBezTo>
                    <a:pt x="425" y="7617"/>
                    <a:pt x="857" y="8272"/>
                    <a:pt x="1375" y="9529"/>
                  </a:cubicBezTo>
                  <a:cubicBezTo>
                    <a:pt x="1938" y="10895"/>
                    <a:pt x="2405" y="11808"/>
                    <a:pt x="3104" y="12130"/>
                  </a:cubicBezTo>
                  <a:cubicBezTo>
                    <a:pt x="3359" y="12247"/>
                    <a:pt x="3625" y="12299"/>
                    <a:pt x="3865" y="12299"/>
                  </a:cubicBezTo>
                  <a:cubicBezTo>
                    <a:pt x="4285" y="12299"/>
                    <a:pt x="4623" y="12139"/>
                    <a:pt x="4672" y="11888"/>
                  </a:cubicBezTo>
                  <a:cubicBezTo>
                    <a:pt x="4818" y="11136"/>
                    <a:pt x="2867" y="9571"/>
                    <a:pt x="3763" y="8964"/>
                  </a:cubicBezTo>
                  <a:lnTo>
                    <a:pt x="4466" y="8461"/>
                  </a:lnTo>
                  <a:cubicBezTo>
                    <a:pt x="4429" y="8311"/>
                    <a:pt x="4408" y="8134"/>
                    <a:pt x="4306" y="7933"/>
                  </a:cubicBezTo>
                  <a:cubicBezTo>
                    <a:pt x="3645" y="6649"/>
                    <a:pt x="4810" y="6762"/>
                    <a:pt x="4931" y="6135"/>
                  </a:cubicBezTo>
                  <a:cubicBezTo>
                    <a:pt x="5148" y="5006"/>
                    <a:pt x="5560" y="4634"/>
                    <a:pt x="7328" y="4355"/>
                  </a:cubicBezTo>
                  <a:cubicBezTo>
                    <a:pt x="8277" y="4205"/>
                    <a:pt x="9625" y="4464"/>
                    <a:pt x="10447" y="4006"/>
                  </a:cubicBezTo>
                  <a:cubicBezTo>
                    <a:pt x="11884" y="3206"/>
                    <a:pt x="11886" y="481"/>
                    <a:pt x="11430" y="177"/>
                  </a:cubicBezTo>
                  <a:cubicBezTo>
                    <a:pt x="11244" y="53"/>
                    <a:pt x="11008" y="1"/>
                    <a:pt x="10735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7" name="CustomShape 187"/>
            <p:cNvSpPr/>
            <p:nvPr/>
          </p:nvSpPr>
          <p:spPr>
            <a:xfrm>
              <a:off x="1001160" y="3423960"/>
              <a:ext cx="70920" cy="70560"/>
            </a:xfrm>
            <a:custGeom>
              <a:avLst/>
              <a:gdLst/>
              <a:ahLst/>
              <a:rect l="l" t="t" r="r" b="b"/>
              <a:pathLst>
                <a:path w="2847" h="2840">
                  <a:moveTo>
                    <a:pt x="983" y="0"/>
                  </a:moveTo>
                  <a:cubicBezTo>
                    <a:pt x="696" y="0"/>
                    <a:pt x="482" y="185"/>
                    <a:pt x="346" y="456"/>
                  </a:cubicBezTo>
                  <a:cubicBezTo>
                    <a:pt x="0" y="1153"/>
                    <a:pt x="973" y="2424"/>
                    <a:pt x="1385" y="2616"/>
                  </a:cubicBezTo>
                  <a:cubicBezTo>
                    <a:pt x="1703" y="2765"/>
                    <a:pt x="1992" y="2840"/>
                    <a:pt x="2227" y="2840"/>
                  </a:cubicBezTo>
                  <a:cubicBezTo>
                    <a:pt x="2607" y="2840"/>
                    <a:pt x="2846" y="2644"/>
                    <a:pt x="2842" y="2245"/>
                  </a:cubicBezTo>
                  <a:lnTo>
                    <a:pt x="1960" y="552"/>
                  </a:lnTo>
                  <a:cubicBezTo>
                    <a:pt x="1576" y="159"/>
                    <a:pt x="1249" y="0"/>
                    <a:pt x="983" y="0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8" name="CustomShape 188"/>
            <p:cNvSpPr/>
            <p:nvPr/>
          </p:nvSpPr>
          <p:spPr>
            <a:xfrm>
              <a:off x="1098000" y="3515760"/>
              <a:ext cx="101880" cy="19440"/>
            </a:xfrm>
            <a:custGeom>
              <a:avLst/>
              <a:gdLst/>
              <a:ahLst/>
              <a:rect l="l" t="t" r="r" b="b"/>
              <a:pathLst>
                <a:path w="4087" h="785">
                  <a:moveTo>
                    <a:pt x="4087" y="186"/>
                  </a:moveTo>
                  <a:cubicBezTo>
                    <a:pt x="1391" y="785"/>
                    <a:pt x="1" y="1"/>
                    <a:pt x="1" y="1"/>
                  </a:cubicBezTo>
                </a:path>
              </a:pathLst>
            </a:custGeom>
            <a:noFill/>
            <a:ln w="9050">
              <a:solidFill>
                <a:srgbClr val="6d221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9" name="CustomShape 189"/>
            <p:cNvSpPr/>
            <p:nvPr/>
          </p:nvSpPr>
          <p:spPr>
            <a:xfrm>
              <a:off x="1177560" y="3369240"/>
              <a:ext cx="32040" cy="63000"/>
            </a:xfrm>
            <a:custGeom>
              <a:avLst/>
              <a:gdLst/>
              <a:ahLst/>
              <a:rect l="l" t="t" r="r" b="b"/>
              <a:pathLst>
                <a:path w="1292" h="2533">
                  <a:moveTo>
                    <a:pt x="0" y="0"/>
                  </a:moveTo>
                  <a:cubicBezTo>
                    <a:pt x="0" y="0"/>
                    <a:pt x="1292" y="1395"/>
                    <a:pt x="1270" y="1849"/>
                  </a:cubicBezTo>
                  <a:cubicBezTo>
                    <a:pt x="1248" y="2303"/>
                    <a:pt x="217" y="2533"/>
                    <a:pt x="217" y="2533"/>
                  </a:cubicBezTo>
                </a:path>
              </a:pathLst>
            </a:custGeom>
            <a:noFill/>
            <a:ln w="9050">
              <a:solidFill>
                <a:srgbClr val="6d221d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0" name="CustomShape 190"/>
            <p:cNvSpPr/>
            <p:nvPr/>
          </p:nvSpPr>
          <p:spPr>
            <a:xfrm>
              <a:off x="1152720" y="3437280"/>
              <a:ext cx="83160" cy="45000"/>
            </a:xfrm>
            <a:custGeom>
              <a:avLst/>
              <a:gdLst/>
              <a:ahLst/>
              <a:rect l="l" t="t" r="r" b="b"/>
              <a:pathLst>
                <a:path w="3342" h="1813">
                  <a:moveTo>
                    <a:pt x="2770" y="0"/>
                  </a:moveTo>
                  <a:lnTo>
                    <a:pt x="1" y="883"/>
                  </a:lnTo>
                  <a:cubicBezTo>
                    <a:pt x="1" y="883"/>
                    <a:pt x="538" y="1813"/>
                    <a:pt x="1558" y="1813"/>
                  </a:cubicBezTo>
                  <a:cubicBezTo>
                    <a:pt x="1777" y="1813"/>
                    <a:pt x="2018" y="1770"/>
                    <a:pt x="2281" y="1666"/>
                  </a:cubicBezTo>
                  <a:cubicBezTo>
                    <a:pt x="3342" y="1245"/>
                    <a:pt x="2770" y="0"/>
                    <a:pt x="2770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1" name="CustomShape 191"/>
            <p:cNvSpPr/>
            <p:nvPr/>
          </p:nvSpPr>
          <p:spPr>
            <a:xfrm>
              <a:off x="1195920" y="3349800"/>
              <a:ext cx="13680" cy="17280"/>
            </a:xfrm>
            <a:custGeom>
              <a:avLst/>
              <a:gdLst/>
              <a:ahLst/>
              <a:rect l="l" t="t" r="r" b="b"/>
              <a:pathLst>
                <a:path w="558" h="706">
                  <a:moveTo>
                    <a:pt x="186" y="1"/>
                  </a:moveTo>
                  <a:cubicBezTo>
                    <a:pt x="164" y="1"/>
                    <a:pt x="143" y="5"/>
                    <a:pt x="121" y="14"/>
                  </a:cubicBezTo>
                  <a:cubicBezTo>
                    <a:pt x="49" y="44"/>
                    <a:pt x="1" y="130"/>
                    <a:pt x="25" y="209"/>
                  </a:cubicBezTo>
                  <a:cubicBezTo>
                    <a:pt x="69" y="347"/>
                    <a:pt x="123" y="482"/>
                    <a:pt x="187" y="612"/>
                  </a:cubicBezTo>
                  <a:cubicBezTo>
                    <a:pt x="218" y="671"/>
                    <a:pt x="288" y="706"/>
                    <a:pt x="355" y="706"/>
                  </a:cubicBezTo>
                  <a:cubicBezTo>
                    <a:pt x="388" y="706"/>
                    <a:pt x="420" y="698"/>
                    <a:pt x="447" y="680"/>
                  </a:cubicBezTo>
                  <a:cubicBezTo>
                    <a:pt x="543" y="619"/>
                    <a:pt x="558" y="518"/>
                    <a:pt x="516" y="420"/>
                  </a:cubicBezTo>
                  <a:cubicBezTo>
                    <a:pt x="463" y="302"/>
                    <a:pt x="401" y="188"/>
                    <a:pt x="329" y="81"/>
                  </a:cubicBezTo>
                  <a:cubicBezTo>
                    <a:pt x="298" y="30"/>
                    <a:pt x="243" y="1"/>
                    <a:pt x="186" y="1"/>
                  </a:cubicBezTo>
                  <a:close/>
                </a:path>
              </a:pathLst>
            </a:custGeom>
            <a:solidFill>
              <a:srgbClr val="2122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2" name="CustomShape 192"/>
            <p:cNvSpPr/>
            <p:nvPr/>
          </p:nvSpPr>
          <p:spPr>
            <a:xfrm>
              <a:off x="1178640" y="3322800"/>
              <a:ext cx="25920" cy="16200"/>
            </a:xfrm>
            <a:custGeom>
              <a:avLst/>
              <a:gdLst/>
              <a:ahLst/>
              <a:rect l="l" t="t" r="r" b="b"/>
              <a:pathLst>
                <a:path w="1044" h="661">
                  <a:moveTo>
                    <a:pt x="0" y="661"/>
                  </a:moveTo>
                  <a:cubicBezTo>
                    <a:pt x="0" y="661"/>
                    <a:pt x="335" y="1"/>
                    <a:pt x="1043" y="351"/>
                  </a:cubicBezTo>
                </a:path>
              </a:pathLst>
            </a:custGeom>
            <a:noFill/>
            <a:ln cap="rnd" w="6025">
              <a:solidFill>
                <a:srgbClr val="212237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3" name="CustomShape 193"/>
            <p:cNvSpPr/>
            <p:nvPr/>
          </p:nvSpPr>
          <p:spPr>
            <a:xfrm>
              <a:off x="1118160" y="3382560"/>
              <a:ext cx="13320" cy="17640"/>
            </a:xfrm>
            <a:custGeom>
              <a:avLst/>
              <a:gdLst/>
              <a:ahLst/>
              <a:rect l="l" t="t" r="r" b="b"/>
              <a:pathLst>
                <a:path w="553" h="714">
                  <a:moveTo>
                    <a:pt x="195" y="1"/>
                  </a:moveTo>
                  <a:cubicBezTo>
                    <a:pt x="97" y="1"/>
                    <a:pt x="0" y="88"/>
                    <a:pt x="32" y="209"/>
                  </a:cubicBezTo>
                  <a:lnTo>
                    <a:pt x="32" y="210"/>
                  </a:lnTo>
                  <a:cubicBezTo>
                    <a:pt x="67" y="350"/>
                    <a:pt x="115" y="488"/>
                    <a:pt x="173" y="622"/>
                  </a:cubicBezTo>
                  <a:cubicBezTo>
                    <a:pt x="200" y="683"/>
                    <a:pt x="269" y="713"/>
                    <a:pt x="335" y="713"/>
                  </a:cubicBezTo>
                  <a:cubicBezTo>
                    <a:pt x="362" y="713"/>
                    <a:pt x="387" y="709"/>
                    <a:pt x="410" y="699"/>
                  </a:cubicBezTo>
                  <a:cubicBezTo>
                    <a:pt x="488" y="666"/>
                    <a:pt x="552" y="565"/>
                    <a:pt x="520" y="475"/>
                  </a:cubicBezTo>
                  <a:cubicBezTo>
                    <a:pt x="469" y="340"/>
                    <a:pt x="407" y="207"/>
                    <a:pt x="334" y="82"/>
                  </a:cubicBezTo>
                  <a:cubicBezTo>
                    <a:pt x="300" y="25"/>
                    <a:pt x="247" y="1"/>
                    <a:pt x="195" y="1"/>
                  </a:cubicBezTo>
                  <a:close/>
                </a:path>
              </a:pathLst>
            </a:custGeom>
            <a:solidFill>
              <a:srgbClr val="2122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4" name="CustomShape 194"/>
            <p:cNvSpPr/>
            <p:nvPr/>
          </p:nvSpPr>
          <p:spPr>
            <a:xfrm>
              <a:off x="1092600" y="3353760"/>
              <a:ext cx="32400" cy="23400"/>
            </a:xfrm>
            <a:custGeom>
              <a:avLst/>
              <a:gdLst/>
              <a:ahLst/>
              <a:rect l="l" t="t" r="r" b="b"/>
              <a:pathLst>
                <a:path w="1316" h="945">
                  <a:moveTo>
                    <a:pt x="1316" y="120"/>
                  </a:moveTo>
                  <a:cubicBezTo>
                    <a:pt x="1316" y="120"/>
                    <a:pt x="581" y="1"/>
                    <a:pt x="1" y="945"/>
                  </a:cubicBezTo>
                </a:path>
              </a:pathLst>
            </a:custGeom>
            <a:noFill/>
            <a:ln cap="rnd" w="6025">
              <a:solidFill>
                <a:srgbClr val="212237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5" name="CustomShape 195"/>
            <p:cNvSpPr/>
            <p:nvPr/>
          </p:nvSpPr>
          <p:spPr>
            <a:xfrm>
              <a:off x="1295640" y="3826440"/>
              <a:ext cx="823320" cy="480960"/>
            </a:xfrm>
            <a:custGeom>
              <a:avLst/>
              <a:gdLst/>
              <a:ahLst/>
              <a:rect l="l" t="t" r="r" b="b"/>
              <a:pathLst>
                <a:path w="32951" h="19257">
                  <a:moveTo>
                    <a:pt x="28165" y="0"/>
                  </a:moveTo>
                  <a:cubicBezTo>
                    <a:pt x="28165" y="0"/>
                    <a:pt x="16573" y="8567"/>
                    <a:pt x="14868" y="8567"/>
                  </a:cubicBezTo>
                  <a:cubicBezTo>
                    <a:pt x="14850" y="8567"/>
                    <a:pt x="14832" y="8566"/>
                    <a:pt x="14816" y="8564"/>
                  </a:cubicBezTo>
                  <a:cubicBezTo>
                    <a:pt x="13571" y="8405"/>
                    <a:pt x="9290" y="143"/>
                    <a:pt x="9290" y="143"/>
                  </a:cubicBezTo>
                  <a:lnTo>
                    <a:pt x="1" y="5793"/>
                  </a:lnTo>
                  <a:cubicBezTo>
                    <a:pt x="1" y="5793"/>
                    <a:pt x="6936" y="19256"/>
                    <a:pt x="14398" y="19256"/>
                  </a:cubicBezTo>
                  <a:cubicBezTo>
                    <a:pt x="21861" y="19256"/>
                    <a:pt x="32950" y="5796"/>
                    <a:pt x="32950" y="5796"/>
                  </a:cubicBezTo>
                  <a:lnTo>
                    <a:pt x="28165" y="0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6" name="CustomShape 196"/>
            <p:cNvSpPr/>
            <p:nvPr/>
          </p:nvSpPr>
          <p:spPr>
            <a:xfrm>
              <a:off x="787680" y="3591720"/>
              <a:ext cx="708840" cy="956160"/>
            </a:xfrm>
            <a:custGeom>
              <a:avLst/>
              <a:gdLst/>
              <a:ahLst/>
              <a:rect l="l" t="t" r="r" b="b"/>
              <a:pathLst>
                <a:path w="28364" h="38260">
                  <a:moveTo>
                    <a:pt x="8849" y="1"/>
                  </a:moveTo>
                  <a:cubicBezTo>
                    <a:pt x="8849" y="1"/>
                    <a:pt x="1784" y="7809"/>
                    <a:pt x="1020" y="16542"/>
                  </a:cubicBezTo>
                  <a:cubicBezTo>
                    <a:pt x="0" y="28214"/>
                    <a:pt x="674" y="38260"/>
                    <a:pt x="674" y="38260"/>
                  </a:cubicBezTo>
                  <a:lnTo>
                    <a:pt x="28364" y="36399"/>
                  </a:lnTo>
                  <a:cubicBezTo>
                    <a:pt x="28364" y="36399"/>
                    <a:pt x="26698" y="21124"/>
                    <a:pt x="25373" y="12184"/>
                  </a:cubicBezTo>
                  <a:cubicBezTo>
                    <a:pt x="23951" y="2587"/>
                    <a:pt x="16660" y="689"/>
                    <a:pt x="16660" y="689"/>
                  </a:cubicBezTo>
                  <a:cubicBezTo>
                    <a:pt x="16660" y="689"/>
                    <a:pt x="15565" y="1702"/>
                    <a:pt x="13128" y="1813"/>
                  </a:cubicBezTo>
                  <a:cubicBezTo>
                    <a:pt x="13015" y="1818"/>
                    <a:pt x="12904" y="1821"/>
                    <a:pt x="12796" y="1821"/>
                  </a:cubicBezTo>
                  <a:cubicBezTo>
                    <a:pt x="9858" y="1821"/>
                    <a:pt x="8849" y="1"/>
                    <a:pt x="8849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7" name="CustomShape 197"/>
            <p:cNvSpPr/>
            <p:nvPr/>
          </p:nvSpPr>
          <p:spPr>
            <a:xfrm>
              <a:off x="971640" y="4346280"/>
              <a:ext cx="393120" cy="27720"/>
            </a:xfrm>
            <a:custGeom>
              <a:avLst/>
              <a:gdLst/>
              <a:ahLst/>
              <a:rect l="l" t="t" r="r" b="b"/>
              <a:pathLst>
                <a:path w="15745" h="1122">
                  <a:moveTo>
                    <a:pt x="834" y="1"/>
                  </a:moveTo>
                  <a:cubicBezTo>
                    <a:pt x="379" y="1"/>
                    <a:pt x="7" y="401"/>
                    <a:pt x="0" y="901"/>
                  </a:cubicBezTo>
                  <a:lnTo>
                    <a:pt x="15732" y="1121"/>
                  </a:lnTo>
                  <a:lnTo>
                    <a:pt x="15745" y="211"/>
                  </a:lnTo>
                  <a:lnTo>
                    <a:pt x="847" y="1"/>
                  </a:lnTo>
                  <a:cubicBezTo>
                    <a:pt x="843" y="1"/>
                    <a:pt x="838" y="1"/>
                    <a:pt x="834" y="1"/>
                  </a:cubicBezTo>
                  <a:close/>
                </a:path>
              </a:pathLst>
            </a:custGeom>
            <a:solidFill>
              <a:srgbClr val="dcdd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8" name="CustomShape 198"/>
            <p:cNvSpPr/>
            <p:nvPr/>
          </p:nvSpPr>
          <p:spPr>
            <a:xfrm>
              <a:off x="1295640" y="3993840"/>
              <a:ext cx="633600" cy="386640"/>
            </a:xfrm>
            <a:custGeom>
              <a:avLst/>
              <a:gdLst/>
              <a:ahLst/>
              <a:rect l="l" t="t" r="r" b="b"/>
              <a:pathLst>
                <a:path w="25361" h="15474">
                  <a:moveTo>
                    <a:pt x="5702" y="1"/>
                  </a:moveTo>
                  <a:cubicBezTo>
                    <a:pt x="5020" y="1"/>
                    <a:pt x="4413" y="481"/>
                    <a:pt x="4200" y="1191"/>
                  </a:cubicBezTo>
                  <a:lnTo>
                    <a:pt x="1" y="15181"/>
                  </a:lnTo>
                  <a:lnTo>
                    <a:pt x="20933" y="15474"/>
                  </a:lnTo>
                  <a:lnTo>
                    <a:pt x="25228" y="1157"/>
                  </a:lnTo>
                  <a:cubicBezTo>
                    <a:pt x="25360" y="721"/>
                    <a:pt x="25067" y="272"/>
                    <a:pt x="24646" y="266"/>
                  </a:cubicBezTo>
                  <a:lnTo>
                    <a:pt x="5723" y="1"/>
                  </a:lnTo>
                  <a:cubicBezTo>
                    <a:pt x="5716" y="1"/>
                    <a:pt x="5709" y="1"/>
                    <a:pt x="5702" y="1"/>
                  </a:cubicBezTo>
                  <a:close/>
                </a:path>
              </a:pathLst>
            </a:custGeom>
            <a:solidFill>
              <a:srgbClr val="dcdd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9" name="CustomShape 199"/>
            <p:cNvSpPr/>
            <p:nvPr/>
          </p:nvSpPr>
          <p:spPr>
            <a:xfrm>
              <a:off x="1319040" y="3994200"/>
              <a:ext cx="633600" cy="386640"/>
            </a:xfrm>
            <a:custGeom>
              <a:avLst/>
              <a:gdLst/>
              <a:ahLst/>
              <a:rect l="l" t="t" r="r" b="b"/>
              <a:pathLst>
                <a:path w="25361" h="15475">
                  <a:moveTo>
                    <a:pt x="5701" y="1"/>
                  </a:moveTo>
                  <a:cubicBezTo>
                    <a:pt x="5021" y="1"/>
                    <a:pt x="4413" y="481"/>
                    <a:pt x="4200" y="1191"/>
                  </a:cubicBezTo>
                  <a:lnTo>
                    <a:pt x="0" y="15181"/>
                  </a:lnTo>
                  <a:lnTo>
                    <a:pt x="20932" y="15475"/>
                  </a:lnTo>
                  <a:lnTo>
                    <a:pt x="25229" y="1157"/>
                  </a:lnTo>
                  <a:cubicBezTo>
                    <a:pt x="25360" y="721"/>
                    <a:pt x="25068" y="273"/>
                    <a:pt x="24647" y="267"/>
                  </a:cubicBezTo>
                  <a:lnTo>
                    <a:pt x="5723" y="1"/>
                  </a:lnTo>
                  <a:cubicBezTo>
                    <a:pt x="5716" y="1"/>
                    <a:pt x="5709" y="1"/>
                    <a:pt x="5701" y="1"/>
                  </a:cubicBezTo>
                  <a:close/>
                </a:path>
              </a:pathLst>
            </a:custGeom>
            <a:solidFill>
              <a:srgbClr val="f2f5f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0" name="CustomShape 200"/>
            <p:cNvSpPr/>
            <p:nvPr/>
          </p:nvSpPr>
          <p:spPr>
            <a:xfrm>
              <a:off x="1617120" y="4142160"/>
              <a:ext cx="76320" cy="58680"/>
            </a:xfrm>
            <a:custGeom>
              <a:avLst/>
              <a:gdLst/>
              <a:ahLst/>
              <a:rect l="l" t="t" r="r" b="b"/>
              <a:pathLst>
                <a:path w="3071" h="2368">
                  <a:moveTo>
                    <a:pt x="1749" y="1"/>
                  </a:moveTo>
                  <a:cubicBezTo>
                    <a:pt x="984" y="1"/>
                    <a:pt x="264" y="517"/>
                    <a:pt x="133" y="1164"/>
                  </a:cubicBezTo>
                  <a:cubicBezTo>
                    <a:pt x="1" y="1818"/>
                    <a:pt x="523" y="2356"/>
                    <a:pt x="1297" y="2367"/>
                  </a:cubicBezTo>
                  <a:cubicBezTo>
                    <a:pt x="1305" y="2368"/>
                    <a:pt x="1314" y="2368"/>
                    <a:pt x="1322" y="2368"/>
                  </a:cubicBezTo>
                  <a:cubicBezTo>
                    <a:pt x="2087" y="2368"/>
                    <a:pt x="2808" y="1850"/>
                    <a:pt x="2938" y="1204"/>
                  </a:cubicBezTo>
                  <a:cubicBezTo>
                    <a:pt x="3070" y="549"/>
                    <a:pt x="2549" y="11"/>
                    <a:pt x="1774" y="1"/>
                  </a:cubicBezTo>
                  <a:cubicBezTo>
                    <a:pt x="1766" y="1"/>
                    <a:pt x="1757" y="1"/>
                    <a:pt x="1749" y="1"/>
                  </a:cubicBezTo>
                  <a:close/>
                </a:path>
              </a:pathLst>
            </a:custGeom>
            <a:solidFill>
              <a:srgbClr val="dcdd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1" name="CustomShape 201"/>
            <p:cNvSpPr/>
            <p:nvPr/>
          </p:nvSpPr>
          <p:spPr>
            <a:xfrm>
              <a:off x="1204200" y="3608280"/>
              <a:ext cx="389520" cy="354240"/>
            </a:xfrm>
            <a:custGeom>
              <a:avLst/>
              <a:gdLst/>
              <a:ahLst/>
              <a:rect l="l" t="t" r="r" b="b"/>
              <a:pathLst>
                <a:path w="15595" h="14177">
                  <a:moveTo>
                    <a:pt x="914" y="1"/>
                  </a:moveTo>
                  <a:cubicBezTo>
                    <a:pt x="602" y="1"/>
                    <a:pt x="297" y="11"/>
                    <a:pt x="0" y="31"/>
                  </a:cubicBezTo>
                  <a:lnTo>
                    <a:pt x="8463" y="14177"/>
                  </a:lnTo>
                  <a:lnTo>
                    <a:pt x="15595" y="12361"/>
                  </a:lnTo>
                  <a:cubicBezTo>
                    <a:pt x="15595" y="12361"/>
                    <a:pt x="13425" y="5164"/>
                    <a:pt x="8249" y="1802"/>
                  </a:cubicBezTo>
                  <a:cubicBezTo>
                    <a:pt x="6507" y="672"/>
                    <a:pt x="3499" y="1"/>
                    <a:pt x="914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2" name="CustomShape 202"/>
            <p:cNvSpPr/>
            <p:nvPr/>
          </p:nvSpPr>
          <p:spPr>
            <a:xfrm>
              <a:off x="567000" y="3947400"/>
              <a:ext cx="627120" cy="525960"/>
            </a:xfrm>
            <a:custGeom>
              <a:avLst/>
              <a:gdLst/>
              <a:ahLst/>
              <a:rect l="l" t="t" r="r" b="b"/>
              <a:pathLst>
                <a:path w="25098" h="21048">
                  <a:moveTo>
                    <a:pt x="4210" y="0"/>
                  </a:moveTo>
                  <a:cubicBezTo>
                    <a:pt x="4210" y="0"/>
                    <a:pt x="1" y="14052"/>
                    <a:pt x="3701" y="18675"/>
                  </a:cubicBezTo>
                  <a:cubicBezTo>
                    <a:pt x="5272" y="20636"/>
                    <a:pt x="12235" y="21047"/>
                    <a:pt x="17797" y="21047"/>
                  </a:cubicBezTo>
                  <a:cubicBezTo>
                    <a:pt x="21812" y="21047"/>
                    <a:pt x="25097" y="20833"/>
                    <a:pt x="25097" y="20833"/>
                  </a:cubicBezTo>
                  <a:lnTo>
                    <a:pt x="24546" y="13810"/>
                  </a:lnTo>
                  <a:cubicBezTo>
                    <a:pt x="24546" y="13810"/>
                    <a:pt x="13969" y="12293"/>
                    <a:pt x="13604" y="11086"/>
                  </a:cubicBezTo>
                  <a:cubicBezTo>
                    <a:pt x="13120" y="9484"/>
                    <a:pt x="15214" y="2131"/>
                    <a:pt x="15214" y="2131"/>
                  </a:cubicBezTo>
                  <a:lnTo>
                    <a:pt x="4210" y="0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3" name="CustomShape 203"/>
            <p:cNvSpPr/>
            <p:nvPr/>
          </p:nvSpPr>
          <p:spPr>
            <a:xfrm>
              <a:off x="1125360" y="4290120"/>
              <a:ext cx="337320" cy="177840"/>
            </a:xfrm>
            <a:custGeom>
              <a:avLst/>
              <a:gdLst/>
              <a:ahLst/>
              <a:rect l="l" t="t" r="r" b="b"/>
              <a:pathLst>
                <a:path w="13501" h="7121">
                  <a:moveTo>
                    <a:pt x="7977" y="4950"/>
                  </a:moveTo>
                  <a:cubicBezTo>
                    <a:pt x="7861" y="5000"/>
                    <a:pt x="7796" y="5028"/>
                    <a:pt x="7796" y="5028"/>
                  </a:cubicBezTo>
                  <a:cubicBezTo>
                    <a:pt x="7812" y="5007"/>
                    <a:pt x="7875" y="4981"/>
                    <a:pt x="7977" y="4950"/>
                  </a:cubicBezTo>
                  <a:close/>
                  <a:moveTo>
                    <a:pt x="1" y="1"/>
                  </a:moveTo>
                  <a:lnTo>
                    <a:pt x="966" y="7067"/>
                  </a:lnTo>
                  <a:cubicBezTo>
                    <a:pt x="966" y="7067"/>
                    <a:pt x="1593" y="7120"/>
                    <a:pt x="2600" y="7120"/>
                  </a:cubicBezTo>
                  <a:cubicBezTo>
                    <a:pt x="4033" y="7120"/>
                    <a:pt x="6238" y="7013"/>
                    <a:pt x="8509" y="6493"/>
                  </a:cubicBezTo>
                  <a:cubicBezTo>
                    <a:pt x="8948" y="6391"/>
                    <a:pt x="11456" y="5237"/>
                    <a:pt x="11692" y="4587"/>
                  </a:cubicBezTo>
                  <a:lnTo>
                    <a:pt x="11692" y="4587"/>
                  </a:lnTo>
                  <a:cubicBezTo>
                    <a:pt x="12216" y="4271"/>
                    <a:pt x="12594" y="3973"/>
                    <a:pt x="12684" y="3756"/>
                  </a:cubicBezTo>
                  <a:lnTo>
                    <a:pt x="12684" y="3756"/>
                  </a:lnTo>
                  <a:cubicBezTo>
                    <a:pt x="13188" y="3553"/>
                    <a:pt x="13501" y="3337"/>
                    <a:pt x="13447" y="3115"/>
                  </a:cubicBezTo>
                  <a:cubicBezTo>
                    <a:pt x="13415" y="2984"/>
                    <a:pt x="13149" y="2924"/>
                    <a:pt x="12748" y="2910"/>
                  </a:cubicBezTo>
                  <a:lnTo>
                    <a:pt x="12748" y="2910"/>
                  </a:lnTo>
                  <a:cubicBezTo>
                    <a:pt x="12800" y="2860"/>
                    <a:pt x="12825" y="2805"/>
                    <a:pt x="12817" y="2744"/>
                  </a:cubicBezTo>
                  <a:cubicBezTo>
                    <a:pt x="12766" y="2357"/>
                    <a:pt x="11354" y="2213"/>
                    <a:pt x="10447" y="2213"/>
                  </a:cubicBezTo>
                  <a:cubicBezTo>
                    <a:pt x="10434" y="2213"/>
                    <a:pt x="10420" y="2213"/>
                    <a:pt x="10407" y="2213"/>
                  </a:cubicBezTo>
                  <a:cubicBezTo>
                    <a:pt x="10398" y="2213"/>
                    <a:pt x="10388" y="2213"/>
                    <a:pt x="10379" y="2213"/>
                  </a:cubicBezTo>
                  <a:cubicBezTo>
                    <a:pt x="9360" y="2213"/>
                    <a:pt x="7597" y="2056"/>
                    <a:pt x="7451" y="1760"/>
                  </a:cubicBezTo>
                  <a:cubicBezTo>
                    <a:pt x="7348" y="1550"/>
                    <a:pt x="9698" y="1272"/>
                    <a:pt x="9732" y="869"/>
                  </a:cubicBezTo>
                  <a:cubicBezTo>
                    <a:pt x="9767" y="452"/>
                    <a:pt x="1554" y="39"/>
                    <a:pt x="1" y="1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4" name="CustomShape 204"/>
            <p:cNvSpPr/>
            <p:nvPr/>
          </p:nvSpPr>
          <p:spPr>
            <a:xfrm>
              <a:off x="1337400" y="4367880"/>
              <a:ext cx="95760" cy="9000"/>
            </a:xfrm>
            <a:custGeom>
              <a:avLst/>
              <a:gdLst/>
              <a:ahLst/>
              <a:rect l="l" t="t" r="r" b="b"/>
              <a:pathLst>
                <a:path w="3842" h="381">
                  <a:moveTo>
                    <a:pt x="3487" y="1"/>
                  </a:moveTo>
                  <a:cubicBezTo>
                    <a:pt x="3282" y="1"/>
                    <a:pt x="3077" y="7"/>
                    <a:pt x="2873" y="16"/>
                  </a:cubicBezTo>
                  <a:cubicBezTo>
                    <a:pt x="2553" y="31"/>
                    <a:pt x="2231" y="56"/>
                    <a:pt x="1913" y="83"/>
                  </a:cubicBezTo>
                  <a:cubicBezTo>
                    <a:pt x="1593" y="112"/>
                    <a:pt x="1274" y="147"/>
                    <a:pt x="956" y="190"/>
                  </a:cubicBezTo>
                  <a:cubicBezTo>
                    <a:pt x="636" y="232"/>
                    <a:pt x="319" y="278"/>
                    <a:pt x="0" y="342"/>
                  </a:cubicBezTo>
                  <a:cubicBezTo>
                    <a:pt x="162" y="361"/>
                    <a:pt x="323" y="371"/>
                    <a:pt x="484" y="376"/>
                  </a:cubicBezTo>
                  <a:cubicBezTo>
                    <a:pt x="566" y="379"/>
                    <a:pt x="646" y="380"/>
                    <a:pt x="727" y="380"/>
                  </a:cubicBezTo>
                  <a:cubicBezTo>
                    <a:pt x="807" y="380"/>
                    <a:pt x="889" y="380"/>
                    <a:pt x="969" y="379"/>
                  </a:cubicBezTo>
                  <a:cubicBezTo>
                    <a:pt x="1292" y="373"/>
                    <a:pt x="1613" y="352"/>
                    <a:pt x="1935" y="323"/>
                  </a:cubicBezTo>
                  <a:cubicBezTo>
                    <a:pt x="2255" y="294"/>
                    <a:pt x="2575" y="255"/>
                    <a:pt x="2893" y="206"/>
                  </a:cubicBezTo>
                  <a:cubicBezTo>
                    <a:pt x="3052" y="179"/>
                    <a:pt x="3210" y="152"/>
                    <a:pt x="3369" y="120"/>
                  </a:cubicBezTo>
                  <a:cubicBezTo>
                    <a:pt x="3528" y="88"/>
                    <a:pt x="3685" y="53"/>
                    <a:pt x="3842" y="8"/>
                  </a:cubicBezTo>
                  <a:cubicBezTo>
                    <a:pt x="3723" y="3"/>
                    <a:pt x="3605" y="1"/>
                    <a:pt x="3487" y="1"/>
                  </a:cubicBezTo>
                  <a:close/>
                </a:path>
              </a:pathLst>
            </a:custGeom>
            <a:solidFill>
              <a:srgbClr val="6d221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5" name="CustomShape 205"/>
            <p:cNvSpPr/>
            <p:nvPr/>
          </p:nvSpPr>
          <p:spPr>
            <a:xfrm>
              <a:off x="1319760" y="4390920"/>
              <a:ext cx="102240" cy="20880"/>
            </a:xfrm>
            <a:custGeom>
              <a:avLst/>
              <a:gdLst/>
              <a:ahLst/>
              <a:rect l="l" t="t" r="r" b="b"/>
              <a:pathLst>
                <a:path w="4103" h="845">
                  <a:moveTo>
                    <a:pt x="4102" y="0"/>
                  </a:moveTo>
                  <a:lnTo>
                    <a:pt x="4102" y="0"/>
                  </a:lnTo>
                  <a:cubicBezTo>
                    <a:pt x="3753" y="47"/>
                    <a:pt x="3410" y="111"/>
                    <a:pt x="3066" y="176"/>
                  </a:cubicBezTo>
                  <a:lnTo>
                    <a:pt x="2937" y="202"/>
                  </a:lnTo>
                  <a:lnTo>
                    <a:pt x="2809" y="229"/>
                  </a:lnTo>
                  <a:cubicBezTo>
                    <a:pt x="2725" y="245"/>
                    <a:pt x="2639" y="263"/>
                    <a:pt x="2553" y="281"/>
                  </a:cubicBezTo>
                  <a:cubicBezTo>
                    <a:pt x="2469" y="300"/>
                    <a:pt x="2383" y="317"/>
                    <a:pt x="2298" y="336"/>
                  </a:cubicBezTo>
                  <a:cubicBezTo>
                    <a:pt x="2214" y="354"/>
                    <a:pt x="2128" y="373"/>
                    <a:pt x="2044" y="390"/>
                  </a:cubicBezTo>
                  <a:lnTo>
                    <a:pt x="1026" y="614"/>
                  </a:lnTo>
                  <a:cubicBezTo>
                    <a:pt x="685" y="688"/>
                    <a:pt x="346" y="762"/>
                    <a:pt x="0" y="828"/>
                  </a:cubicBezTo>
                  <a:cubicBezTo>
                    <a:pt x="87" y="835"/>
                    <a:pt x="176" y="842"/>
                    <a:pt x="265" y="844"/>
                  </a:cubicBezTo>
                  <a:cubicBezTo>
                    <a:pt x="282" y="844"/>
                    <a:pt x="299" y="844"/>
                    <a:pt x="316" y="844"/>
                  </a:cubicBezTo>
                  <a:cubicBezTo>
                    <a:pt x="387" y="844"/>
                    <a:pt x="458" y="842"/>
                    <a:pt x="530" y="841"/>
                  </a:cubicBezTo>
                  <a:cubicBezTo>
                    <a:pt x="551" y="841"/>
                    <a:pt x="573" y="841"/>
                    <a:pt x="595" y="839"/>
                  </a:cubicBezTo>
                  <a:lnTo>
                    <a:pt x="662" y="835"/>
                  </a:lnTo>
                  <a:lnTo>
                    <a:pt x="793" y="826"/>
                  </a:lnTo>
                  <a:cubicBezTo>
                    <a:pt x="837" y="823"/>
                    <a:pt x="882" y="821"/>
                    <a:pt x="925" y="815"/>
                  </a:cubicBezTo>
                  <a:cubicBezTo>
                    <a:pt x="969" y="810"/>
                    <a:pt x="1013" y="806"/>
                    <a:pt x="1056" y="800"/>
                  </a:cubicBezTo>
                  <a:cubicBezTo>
                    <a:pt x="1231" y="783"/>
                    <a:pt x="1405" y="755"/>
                    <a:pt x="1578" y="726"/>
                  </a:cubicBezTo>
                  <a:cubicBezTo>
                    <a:pt x="1666" y="711"/>
                    <a:pt x="1752" y="695"/>
                    <a:pt x="1837" y="679"/>
                  </a:cubicBezTo>
                  <a:cubicBezTo>
                    <a:pt x="1923" y="662"/>
                    <a:pt x="2009" y="645"/>
                    <a:pt x="2095" y="626"/>
                  </a:cubicBezTo>
                  <a:cubicBezTo>
                    <a:pt x="2181" y="607"/>
                    <a:pt x="2266" y="588"/>
                    <a:pt x="2351" y="567"/>
                  </a:cubicBezTo>
                  <a:cubicBezTo>
                    <a:pt x="2435" y="546"/>
                    <a:pt x="2521" y="525"/>
                    <a:pt x="2605" y="503"/>
                  </a:cubicBezTo>
                  <a:cubicBezTo>
                    <a:pt x="2776" y="458"/>
                    <a:pt x="2944" y="412"/>
                    <a:pt x="3112" y="361"/>
                  </a:cubicBezTo>
                  <a:cubicBezTo>
                    <a:pt x="3279" y="309"/>
                    <a:pt x="3446" y="255"/>
                    <a:pt x="3612" y="195"/>
                  </a:cubicBezTo>
                  <a:cubicBezTo>
                    <a:pt x="3776" y="135"/>
                    <a:pt x="3941" y="73"/>
                    <a:pt x="4102" y="0"/>
                  </a:cubicBezTo>
                  <a:close/>
                </a:path>
              </a:pathLst>
            </a:custGeom>
            <a:solidFill>
              <a:srgbClr val="6d221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6" name="CustomShape 206"/>
            <p:cNvSpPr/>
            <p:nvPr/>
          </p:nvSpPr>
          <p:spPr>
            <a:xfrm>
              <a:off x="1312920" y="4413960"/>
              <a:ext cx="89640" cy="24120"/>
            </a:xfrm>
            <a:custGeom>
              <a:avLst/>
              <a:gdLst/>
              <a:ahLst/>
              <a:rect l="l" t="t" r="r" b="b"/>
              <a:pathLst>
                <a:path w="3603" h="983">
                  <a:moveTo>
                    <a:pt x="3602" y="1"/>
                  </a:moveTo>
                  <a:lnTo>
                    <a:pt x="3602" y="1"/>
                  </a:lnTo>
                  <a:cubicBezTo>
                    <a:pt x="3291" y="50"/>
                    <a:pt x="2986" y="119"/>
                    <a:pt x="2685" y="194"/>
                  </a:cubicBezTo>
                  <a:cubicBezTo>
                    <a:pt x="2382" y="268"/>
                    <a:pt x="2082" y="350"/>
                    <a:pt x="1784" y="433"/>
                  </a:cubicBezTo>
                  <a:cubicBezTo>
                    <a:pt x="1486" y="517"/>
                    <a:pt x="1189" y="606"/>
                    <a:pt x="893" y="697"/>
                  </a:cubicBezTo>
                  <a:cubicBezTo>
                    <a:pt x="594" y="789"/>
                    <a:pt x="299" y="882"/>
                    <a:pt x="1" y="983"/>
                  </a:cubicBezTo>
                  <a:cubicBezTo>
                    <a:pt x="81" y="983"/>
                    <a:pt x="159" y="980"/>
                    <a:pt x="238" y="974"/>
                  </a:cubicBezTo>
                  <a:cubicBezTo>
                    <a:pt x="317" y="969"/>
                    <a:pt x="394" y="961"/>
                    <a:pt x="472" y="952"/>
                  </a:cubicBezTo>
                  <a:cubicBezTo>
                    <a:pt x="551" y="945"/>
                    <a:pt x="628" y="932"/>
                    <a:pt x="705" y="920"/>
                  </a:cubicBezTo>
                  <a:cubicBezTo>
                    <a:pt x="783" y="908"/>
                    <a:pt x="861" y="897"/>
                    <a:pt x="938" y="881"/>
                  </a:cubicBezTo>
                  <a:cubicBezTo>
                    <a:pt x="1245" y="824"/>
                    <a:pt x="1549" y="750"/>
                    <a:pt x="1850" y="665"/>
                  </a:cubicBezTo>
                  <a:cubicBezTo>
                    <a:pt x="2151" y="580"/>
                    <a:pt x="2448" y="484"/>
                    <a:pt x="2740" y="375"/>
                  </a:cubicBezTo>
                  <a:cubicBezTo>
                    <a:pt x="2887" y="319"/>
                    <a:pt x="3032" y="261"/>
                    <a:pt x="3176" y="200"/>
                  </a:cubicBezTo>
                  <a:cubicBezTo>
                    <a:pt x="3319" y="139"/>
                    <a:pt x="3463" y="75"/>
                    <a:pt x="3602" y="1"/>
                  </a:cubicBezTo>
                  <a:close/>
                </a:path>
              </a:pathLst>
            </a:custGeom>
            <a:solidFill>
              <a:srgbClr val="6d221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7" name="CustomShape 207"/>
            <p:cNvSpPr/>
            <p:nvPr/>
          </p:nvSpPr>
          <p:spPr>
            <a:xfrm>
              <a:off x="640440" y="3591720"/>
              <a:ext cx="368640" cy="448200"/>
            </a:xfrm>
            <a:custGeom>
              <a:avLst/>
              <a:gdLst/>
              <a:ahLst/>
              <a:rect l="l" t="t" r="r" b="b"/>
              <a:pathLst>
                <a:path w="14765" h="17942">
                  <a:moveTo>
                    <a:pt x="14747" y="1"/>
                  </a:moveTo>
                  <a:cubicBezTo>
                    <a:pt x="14747" y="1"/>
                    <a:pt x="9145" y="377"/>
                    <a:pt x="7014" y="1982"/>
                  </a:cubicBezTo>
                  <a:cubicBezTo>
                    <a:pt x="1308" y="6277"/>
                    <a:pt x="0" y="14679"/>
                    <a:pt x="0" y="14679"/>
                  </a:cubicBezTo>
                  <a:lnTo>
                    <a:pt x="12515" y="17942"/>
                  </a:lnTo>
                  <a:lnTo>
                    <a:pt x="14764" y="11034"/>
                  </a:lnTo>
                  <a:lnTo>
                    <a:pt x="14747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8" name="CustomShape 208"/>
            <p:cNvSpPr/>
            <p:nvPr/>
          </p:nvSpPr>
          <p:spPr>
            <a:xfrm>
              <a:off x="940680" y="3896280"/>
              <a:ext cx="42480" cy="144360"/>
            </a:xfrm>
            <a:custGeom>
              <a:avLst/>
              <a:gdLst/>
              <a:ahLst/>
              <a:rect l="l" t="t" r="r" b="b"/>
              <a:pathLst>
                <a:path w="1713" h="5794">
                  <a:moveTo>
                    <a:pt x="0" y="5793"/>
                  </a:moveTo>
                  <a:cubicBezTo>
                    <a:pt x="655" y="2592"/>
                    <a:pt x="1712" y="1"/>
                    <a:pt x="1712" y="1"/>
                  </a:cubicBezTo>
                </a:path>
              </a:pathLst>
            </a:custGeom>
            <a:noFill/>
            <a:ln w="9050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9" name="CustomShape 209"/>
            <p:cNvSpPr/>
            <p:nvPr/>
          </p:nvSpPr>
          <p:spPr>
            <a:xfrm>
              <a:off x="1380600" y="3763800"/>
              <a:ext cx="51120" cy="193320"/>
            </a:xfrm>
            <a:custGeom>
              <a:avLst/>
              <a:gdLst/>
              <a:ahLst/>
              <a:rect l="l" t="t" r="r" b="b"/>
              <a:pathLst>
                <a:path w="2064" h="7740">
                  <a:moveTo>
                    <a:pt x="2063" y="7739"/>
                  </a:moveTo>
                  <a:cubicBezTo>
                    <a:pt x="1154" y="2942"/>
                    <a:pt x="1" y="1"/>
                    <a:pt x="1" y="1"/>
                  </a:cubicBezTo>
                </a:path>
              </a:pathLst>
            </a:custGeom>
            <a:noFill/>
            <a:ln w="9050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0" name="CustomShape 210"/>
            <p:cNvSpPr/>
            <p:nvPr/>
          </p:nvSpPr>
          <p:spPr>
            <a:xfrm>
              <a:off x="651600" y="3909960"/>
              <a:ext cx="298800" cy="88200"/>
            </a:xfrm>
            <a:custGeom>
              <a:avLst/>
              <a:gdLst/>
              <a:ahLst/>
              <a:rect l="l" t="t" r="r" b="b"/>
              <a:pathLst>
                <a:path w="11965" h="3536">
                  <a:moveTo>
                    <a:pt x="0" y="0"/>
                  </a:moveTo>
                  <a:lnTo>
                    <a:pt x="11964" y="3535"/>
                  </a:lnTo>
                </a:path>
              </a:pathLst>
            </a:custGeom>
            <a:noFill/>
            <a:ln w="9050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1" name="CustomShape 211"/>
            <p:cNvSpPr/>
            <p:nvPr/>
          </p:nvSpPr>
          <p:spPr>
            <a:xfrm>
              <a:off x="1423800" y="3875040"/>
              <a:ext cx="154440" cy="41400"/>
            </a:xfrm>
            <a:custGeom>
              <a:avLst/>
              <a:gdLst/>
              <a:ahLst/>
              <a:rect l="l" t="t" r="r" b="b"/>
              <a:pathLst>
                <a:path w="6187" h="1665">
                  <a:moveTo>
                    <a:pt x="6186" y="1"/>
                  </a:moveTo>
                  <a:lnTo>
                    <a:pt x="0" y="1665"/>
                  </a:lnTo>
                </a:path>
              </a:pathLst>
            </a:custGeom>
            <a:noFill/>
            <a:ln w="9050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2" name="CustomShape 212"/>
            <p:cNvSpPr/>
            <p:nvPr/>
          </p:nvSpPr>
          <p:spPr>
            <a:xfrm>
              <a:off x="979200" y="3594600"/>
              <a:ext cx="260280" cy="73080"/>
            </a:xfrm>
            <a:custGeom>
              <a:avLst/>
              <a:gdLst/>
              <a:ahLst/>
              <a:rect l="l" t="t" r="r" b="b"/>
              <a:pathLst>
                <a:path w="10432" h="2934">
                  <a:moveTo>
                    <a:pt x="0" y="1"/>
                  </a:moveTo>
                  <a:cubicBezTo>
                    <a:pt x="0" y="1"/>
                    <a:pt x="1498" y="2933"/>
                    <a:pt x="5872" y="2640"/>
                  </a:cubicBezTo>
                  <a:cubicBezTo>
                    <a:pt x="10246" y="2346"/>
                    <a:pt x="10431" y="548"/>
                    <a:pt x="10431" y="548"/>
                  </a:cubicBezTo>
                </a:path>
              </a:pathLst>
            </a:custGeom>
            <a:noFill/>
            <a:ln w="9050">
              <a:solidFill>
                <a:schemeClr val="accent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3" name="CustomShape 213"/>
            <p:cNvSpPr/>
            <p:nvPr/>
          </p:nvSpPr>
          <p:spPr>
            <a:xfrm>
              <a:off x="1920600" y="3704040"/>
              <a:ext cx="347400" cy="335520"/>
            </a:xfrm>
            <a:custGeom>
              <a:avLst/>
              <a:gdLst/>
              <a:ahLst/>
              <a:rect l="l" t="t" r="r" b="b"/>
              <a:pathLst>
                <a:path w="13907" h="13437">
                  <a:moveTo>
                    <a:pt x="11611" y="1"/>
                  </a:moveTo>
                  <a:cubicBezTo>
                    <a:pt x="11076" y="1"/>
                    <a:pt x="8701" y="2418"/>
                    <a:pt x="8323" y="2418"/>
                  </a:cubicBezTo>
                  <a:cubicBezTo>
                    <a:pt x="8320" y="2418"/>
                    <a:pt x="8317" y="2418"/>
                    <a:pt x="8314" y="2418"/>
                  </a:cubicBezTo>
                  <a:cubicBezTo>
                    <a:pt x="7951" y="2374"/>
                    <a:pt x="9092" y="1159"/>
                    <a:pt x="8677" y="1028"/>
                  </a:cubicBezTo>
                  <a:cubicBezTo>
                    <a:pt x="8673" y="1027"/>
                    <a:pt x="8668" y="1026"/>
                    <a:pt x="8662" y="1026"/>
                  </a:cubicBezTo>
                  <a:cubicBezTo>
                    <a:pt x="8095" y="1026"/>
                    <a:pt x="1" y="7315"/>
                    <a:pt x="1" y="7315"/>
                  </a:cubicBezTo>
                  <a:lnTo>
                    <a:pt x="5354" y="13436"/>
                  </a:lnTo>
                  <a:cubicBezTo>
                    <a:pt x="9329" y="9471"/>
                    <a:pt x="13907" y="3616"/>
                    <a:pt x="13560" y="3299"/>
                  </a:cubicBezTo>
                  <a:cubicBezTo>
                    <a:pt x="13534" y="3275"/>
                    <a:pt x="13496" y="3263"/>
                    <a:pt x="13449" y="3263"/>
                  </a:cubicBezTo>
                  <a:cubicBezTo>
                    <a:pt x="12894" y="3263"/>
                    <a:pt x="11060" y="4873"/>
                    <a:pt x="11060" y="4873"/>
                  </a:cubicBezTo>
                  <a:cubicBezTo>
                    <a:pt x="11060" y="4873"/>
                    <a:pt x="13805" y="2266"/>
                    <a:pt x="13543" y="1958"/>
                  </a:cubicBezTo>
                  <a:cubicBezTo>
                    <a:pt x="13526" y="1938"/>
                    <a:pt x="13498" y="1929"/>
                    <a:pt x="13459" y="1929"/>
                  </a:cubicBezTo>
                  <a:cubicBezTo>
                    <a:pt x="12897" y="1929"/>
                    <a:pt x="10176" y="3916"/>
                    <a:pt x="10176" y="3916"/>
                  </a:cubicBezTo>
                  <a:cubicBezTo>
                    <a:pt x="10176" y="3916"/>
                    <a:pt x="13248" y="979"/>
                    <a:pt x="12989" y="687"/>
                  </a:cubicBezTo>
                  <a:cubicBezTo>
                    <a:pt x="12962" y="657"/>
                    <a:pt x="12921" y="643"/>
                    <a:pt x="12868" y="643"/>
                  </a:cubicBezTo>
                  <a:cubicBezTo>
                    <a:pt x="12186" y="643"/>
                    <a:pt x="9495" y="2905"/>
                    <a:pt x="9495" y="2905"/>
                  </a:cubicBezTo>
                  <a:cubicBezTo>
                    <a:pt x="9495" y="2905"/>
                    <a:pt x="12187" y="343"/>
                    <a:pt x="11672" y="16"/>
                  </a:cubicBezTo>
                  <a:cubicBezTo>
                    <a:pt x="11656" y="6"/>
                    <a:pt x="11636" y="1"/>
                    <a:pt x="11611" y="1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4" name="CustomShape 214"/>
            <p:cNvSpPr/>
            <p:nvPr/>
          </p:nvSpPr>
          <p:spPr>
            <a:xfrm>
              <a:off x="2079720" y="3773520"/>
              <a:ext cx="33480" cy="65880"/>
            </a:xfrm>
            <a:custGeom>
              <a:avLst/>
              <a:gdLst/>
              <a:ahLst/>
              <a:rect l="l" t="t" r="r" b="b"/>
              <a:pathLst>
                <a:path w="1353" h="2647">
                  <a:moveTo>
                    <a:pt x="1353" y="1"/>
                  </a:moveTo>
                  <a:cubicBezTo>
                    <a:pt x="1353" y="1"/>
                    <a:pt x="754" y="1495"/>
                    <a:pt x="0" y="2647"/>
                  </a:cubicBezTo>
                </a:path>
              </a:pathLst>
            </a:custGeom>
            <a:noFill/>
            <a:ln w="9050">
              <a:solidFill>
                <a:srgbClr val="6d221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5" name="CustomShape 215"/>
            <p:cNvSpPr/>
            <p:nvPr/>
          </p:nvSpPr>
          <p:spPr>
            <a:xfrm>
              <a:off x="2104920" y="3830760"/>
              <a:ext cx="78480" cy="25920"/>
            </a:xfrm>
            <a:custGeom>
              <a:avLst/>
              <a:gdLst/>
              <a:ahLst/>
              <a:rect l="l" t="t" r="r" b="b"/>
              <a:pathLst>
                <a:path w="3153" h="1058">
                  <a:moveTo>
                    <a:pt x="1" y="1058"/>
                  </a:moveTo>
                  <a:cubicBezTo>
                    <a:pt x="882" y="158"/>
                    <a:pt x="2053" y="0"/>
                    <a:pt x="3153" y="51"/>
                  </a:cubicBezTo>
                </a:path>
              </a:pathLst>
            </a:custGeom>
            <a:noFill/>
            <a:ln w="9050">
              <a:solidFill>
                <a:srgbClr val="6d221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6" name="CustomShape 216"/>
            <p:cNvSpPr/>
            <p:nvPr/>
          </p:nvSpPr>
          <p:spPr>
            <a:xfrm>
              <a:off x="1089720" y="4261320"/>
              <a:ext cx="1586880" cy="724680"/>
            </a:xfrm>
            <a:custGeom>
              <a:avLst/>
              <a:gdLst/>
              <a:ahLst/>
              <a:rect l="l" t="t" r="r" b="b"/>
              <a:pathLst>
                <a:path w="63487" h="28998">
                  <a:moveTo>
                    <a:pt x="35633" y="0"/>
                  </a:moveTo>
                  <a:cubicBezTo>
                    <a:pt x="35458" y="0"/>
                    <a:pt x="35283" y="6"/>
                    <a:pt x="35107" y="18"/>
                  </a:cubicBezTo>
                  <a:cubicBezTo>
                    <a:pt x="30978" y="296"/>
                    <a:pt x="7620" y="9394"/>
                    <a:pt x="7620" y="9394"/>
                  </a:cubicBezTo>
                  <a:lnTo>
                    <a:pt x="700" y="22154"/>
                  </a:lnTo>
                  <a:cubicBezTo>
                    <a:pt x="700" y="22154"/>
                    <a:pt x="1" y="26345"/>
                    <a:pt x="4072" y="26345"/>
                  </a:cubicBezTo>
                  <a:cubicBezTo>
                    <a:pt x="4211" y="26345"/>
                    <a:pt x="4355" y="26340"/>
                    <a:pt x="4505" y="26330"/>
                  </a:cubicBezTo>
                  <a:cubicBezTo>
                    <a:pt x="15575" y="25587"/>
                    <a:pt x="33221" y="12398"/>
                    <a:pt x="33221" y="12398"/>
                  </a:cubicBezTo>
                  <a:lnTo>
                    <a:pt x="54666" y="28998"/>
                  </a:lnTo>
                  <a:lnTo>
                    <a:pt x="63487" y="19587"/>
                  </a:lnTo>
                  <a:cubicBezTo>
                    <a:pt x="63487" y="19587"/>
                    <a:pt x="48971" y="7471"/>
                    <a:pt x="44702" y="4195"/>
                  </a:cubicBezTo>
                  <a:cubicBezTo>
                    <a:pt x="42997" y="2888"/>
                    <a:pt x="39548" y="0"/>
                    <a:pt x="35633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7" name="CustomShape 217"/>
            <p:cNvSpPr/>
            <p:nvPr/>
          </p:nvSpPr>
          <p:spPr>
            <a:xfrm>
              <a:off x="1198080" y="4516920"/>
              <a:ext cx="1286640" cy="438120"/>
            </a:xfrm>
            <a:custGeom>
              <a:avLst/>
              <a:gdLst/>
              <a:ahLst/>
              <a:rect l="l" t="t" r="r" b="b"/>
              <a:pathLst>
                <a:path w="51481" h="17536">
                  <a:moveTo>
                    <a:pt x="1" y="13697"/>
                  </a:moveTo>
                  <a:cubicBezTo>
                    <a:pt x="9546" y="13056"/>
                    <a:pt x="23946" y="2670"/>
                    <a:pt x="27768" y="350"/>
                  </a:cubicBezTo>
                  <a:cubicBezTo>
                    <a:pt x="28344" y="1"/>
                    <a:pt x="29075" y="43"/>
                    <a:pt x="29606" y="456"/>
                  </a:cubicBezTo>
                  <a:lnTo>
                    <a:pt x="51481" y="17536"/>
                  </a:lnTo>
                </a:path>
              </a:pathLst>
            </a:custGeom>
            <a:noFill/>
            <a:ln w="9050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8" name="CustomShape 218"/>
            <p:cNvSpPr/>
            <p:nvPr/>
          </p:nvSpPr>
          <p:spPr>
            <a:xfrm>
              <a:off x="784800" y="4165560"/>
              <a:ext cx="1382040" cy="829440"/>
            </a:xfrm>
            <a:custGeom>
              <a:avLst/>
              <a:gdLst/>
              <a:ahLst/>
              <a:rect l="l" t="t" r="r" b="b"/>
              <a:pathLst>
                <a:path w="55303" h="33190">
                  <a:moveTo>
                    <a:pt x="37482" y="0"/>
                  </a:moveTo>
                  <a:cubicBezTo>
                    <a:pt x="34551" y="0"/>
                    <a:pt x="31436" y="1410"/>
                    <a:pt x="27830" y="3503"/>
                  </a:cubicBezTo>
                  <a:cubicBezTo>
                    <a:pt x="24544" y="5408"/>
                    <a:pt x="14314" y="14402"/>
                    <a:pt x="14314" y="14402"/>
                  </a:cubicBezTo>
                  <a:lnTo>
                    <a:pt x="1759" y="15246"/>
                  </a:lnTo>
                  <a:cubicBezTo>
                    <a:pt x="1759" y="15246"/>
                    <a:pt x="0" y="30755"/>
                    <a:pt x="12464" y="30755"/>
                  </a:cubicBezTo>
                  <a:cubicBezTo>
                    <a:pt x="12813" y="30755"/>
                    <a:pt x="13173" y="30743"/>
                    <a:pt x="13545" y="30718"/>
                  </a:cubicBezTo>
                  <a:cubicBezTo>
                    <a:pt x="23161" y="30072"/>
                    <a:pt x="35246" y="16386"/>
                    <a:pt x="35246" y="16386"/>
                  </a:cubicBezTo>
                  <a:lnTo>
                    <a:pt x="42672" y="33190"/>
                  </a:lnTo>
                  <a:lnTo>
                    <a:pt x="55302" y="29445"/>
                  </a:lnTo>
                  <a:cubicBezTo>
                    <a:pt x="55302" y="29445"/>
                    <a:pt x="49091" y="13845"/>
                    <a:pt x="46960" y="8549"/>
                  </a:cubicBezTo>
                  <a:cubicBezTo>
                    <a:pt x="45147" y="4042"/>
                    <a:pt x="41876" y="500"/>
                    <a:pt x="38612" y="73"/>
                  </a:cubicBezTo>
                  <a:cubicBezTo>
                    <a:pt x="38238" y="24"/>
                    <a:pt x="37861" y="0"/>
                    <a:pt x="37482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9" name="CustomShape 219"/>
            <p:cNvSpPr/>
            <p:nvPr/>
          </p:nvSpPr>
          <p:spPr>
            <a:xfrm>
              <a:off x="898920" y="4483080"/>
              <a:ext cx="1003320" cy="496800"/>
            </a:xfrm>
            <a:custGeom>
              <a:avLst/>
              <a:gdLst/>
              <a:ahLst/>
              <a:rect l="l" t="t" r="r" b="b"/>
              <a:pathLst>
                <a:path w="40144" h="19888">
                  <a:moveTo>
                    <a:pt x="811" y="2305"/>
                  </a:moveTo>
                  <a:cubicBezTo>
                    <a:pt x="811" y="2305"/>
                    <a:pt x="0" y="15853"/>
                    <a:pt x="9762" y="15197"/>
                  </a:cubicBezTo>
                  <a:cubicBezTo>
                    <a:pt x="15611" y="14804"/>
                    <a:pt x="27110" y="3186"/>
                    <a:pt x="30368" y="374"/>
                  </a:cubicBezTo>
                  <a:cubicBezTo>
                    <a:pt x="30802" y="1"/>
                    <a:pt x="31472" y="153"/>
                    <a:pt x="31701" y="677"/>
                  </a:cubicBezTo>
                  <a:lnTo>
                    <a:pt x="40143" y="19888"/>
                  </a:lnTo>
                </a:path>
              </a:pathLst>
            </a:custGeom>
            <a:noFill/>
            <a:ln w="9050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0" name="CustomShape 220"/>
            <p:cNvSpPr/>
            <p:nvPr/>
          </p:nvSpPr>
          <p:spPr>
            <a:xfrm>
              <a:off x="921960" y="4533480"/>
              <a:ext cx="104040" cy="91440"/>
            </a:xfrm>
            <a:custGeom>
              <a:avLst/>
              <a:gdLst/>
              <a:ahLst/>
              <a:rect l="l" t="t" r="r" b="b"/>
              <a:pathLst>
                <a:path w="4171" h="3674">
                  <a:moveTo>
                    <a:pt x="0" y="3674"/>
                  </a:moveTo>
                  <a:cubicBezTo>
                    <a:pt x="0" y="3674"/>
                    <a:pt x="3871" y="3198"/>
                    <a:pt x="4170" y="1"/>
                  </a:cubicBezTo>
                </a:path>
              </a:pathLst>
            </a:custGeom>
            <a:noFill/>
            <a:ln w="9050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1" name="CustomShape 221"/>
            <p:cNvSpPr/>
            <p:nvPr/>
          </p:nvSpPr>
          <p:spPr>
            <a:xfrm>
              <a:off x="1825560" y="4841640"/>
              <a:ext cx="317160" cy="95040"/>
            </a:xfrm>
            <a:custGeom>
              <a:avLst/>
              <a:gdLst/>
              <a:ahLst/>
              <a:rect l="l" t="t" r="r" b="b"/>
              <a:pathLst>
                <a:path w="12701" h="3820">
                  <a:moveTo>
                    <a:pt x="0" y="3820"/>
                  </a:moveTo>
                  <a:lnTo>
                    <a:pt x="12701" y="0"/>
                  </a:lnTo>
                </a:path>
              </a:pathLst>
            </a:custGeom>
            <a:noFill/>
            <a:ln w="9050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2" name="CustomShape 222"/>
            <p:cNvSpPr/>
            <p:nvPr/>
          </p:nvSpPr>
          <p:spPr>
            <a:xfrm>
              <a:off x="2404800" y="4708800"/>
              <a:ext cx="221040" cy="237240"/>
            </a:xfrm>
            <a:custGeom>
              <a:avLst/>
              <a:gdLst/>
              <a:ahLst/>
              <a:rect l="l" t="t" r="r" b="b"/>
              <a:pathLst>
                <a:path w="8856" h="9507">
                  <a:moveTo>
                    <a:pt x="1" y="9506"/>
                  </a:moveTo>
                  <a:lnTo>
                    <a:pt x="8855" y="0"/>
                  </a:lnTo>
                </a:path>
              </a:pathLst>
            </a:custGeom>
            <a:noFill/>
            <a:ln w="9050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TextShape 1"/>
          <p:cNvSpPr txBox="1"/>
          <p:nvPr/>
        </p:nvSpPr>
        <p:spPr>
          <a:xfrm>
            <a:off x="755640" y="1275480"/>
            <a:ext cx="7376760" cy="32205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 marL="457200" indent="-304560">
              <a:lnSpc>
                <a:spcPct val="100000"/>
              </a:lnSpc>
              <a:tabLst>
                <a:tab algn="l" pos="0"/>
              </a:tabLst>
            </a:pPr>
            <a:r>
              <a:rPr b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środki masowego przekazu, mass media, media masowe, środki masowego komunikowania - </a:t>
            </a:r>
            <a:r>
              <a:rPr b="0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to</a:t>
            </a:r>
            <a:r>
              <a:rPr b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 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marL="457200" indent="-304560">
              <a:lnSpc>
                <a:spcPct val="100000"/>
              </a:lnSpc>
              <a:tabLst>
                <a:tab algn="l" pos="0"/>
              </a:tabLst>
            </a:pPr>
            <a:r>
              <a:rPr b="0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urządzenia i instytucje, za pomocą których przesyłane są treści do bardzo licznej i zróżnicowanej 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marL="457200" indent="-304560">
              <a:lnSpc>
                <a:spcPct val="100000"/>
              </a:lnSpc>
              <a:tabLst>
                <a:tab algn="l" pos="0"/>
              </a:tabLst>
            </a:pPr>
            <a:r>
              <a:rPr b="0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publiczności. Wszystkie one tworzą podstawę systemu komunikowania w </a:t>
            </a: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kulturze masowej </a:t>
            </a:r>
            <a:r>
              <a:rPr b="0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i w 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marL="457200" indent="-304560">
              <a:lnSpc>
                <a:spcPct val="100000"/>
              </a:lnSpc>
              <a:tabLst>
                <a:tab algn="l" pos="0"/>
              </a:tabLst>
            </a:pPr>
            <a:r>
              <a:rPr b="0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wysokim stopniu określają jej charakter</a:t>
            </a:r>
            <a:r>
              <a:rPr b="0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. 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marL="457200" indent="-304560">
              <a:lnSpc>
                <a:spcPct val="100000"/>
              </a:lnSpc>
              <a:tabLst>
                <a:tab algn="l" pos="0"/>
              </a:tabLst>
            </a:pP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Do środków masowego przekazu należą: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04560">
              <a:lnSpc>
                <a:spcPct val="100000"/>
              </a:lnSpc>
              <a:spcBef>
                <a:spcPts val="1599"/>
              </a:spcBef>
              <a:buClr>
                <a:srgbClr val="224253"/>
              </a:buClr>
              <a:buFont typeface="DM Sans"/>
              <a:buChar char="○"/>
              <a:tabLst>
                <a:tab algn="l" pos="0"/>
              </a:tabLst>
            </a:pP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  </a:t>
            </a: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Prasa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04560">
              <a:lnSpc>
                <a:spcPct val="100000"/>
              </a:lnSpc>
              <a:spcBef>
                <a:spcPts val="1599"/>
              </a:spcBef>
              <a:buClr>
                <a:srgbClr val="224253"/>
              </a:buClr>
              <a:buFont typeface="DM Sans"/>
              <a:buChar char="○"/>
              <a:tabLst>
                <a:tab algn="l" pos="0"/>
              </a:tabLst>
            </a:pP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Telewizja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04560">
              <a:lnSpc>
                <a:spcPct val="100000"/>
              </a:lnSpc>
              <a:spcBef>
                <a:spcPts val="1599"/>
              </a:spcBef>
              <a:buClr>
                <a:srgbClr val="224253"/>
              </a:buClr>
              <a:buFont typeface="DM Sans"/>
              <a:buChar char="○"/>
              <a:tabLst>
                <a:tab algn="l" pos="0"/>
              </a:tabLst>
            </a:pP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Radio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04560">
              <a:lnSpc>
                <a:spcPct val="100000"/>
              </a:lnSpc>
              <a:spcBef>
                <a:spcPts val="1599"/>
              </a:spcBef>
              <a:buClr>
                <a:srgbClr val="224253"/>
              </a:buClr>
              <a:buFont typeface="DM Sans"/>
              <a:buChar char="○"/>
              <a:tabLst>
                <a:tab algn="l" pos="0"/>
              </a:tabLst>
            </a:pP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Film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04560">
              <a:lnSpc>
                <a:spcPct val="100000"/>
              </a:lnSpc>
              <a:spcBef>
                <a:spcPts val="1599"/>
              </a:spcBef>
              <a:buClr>
                <a:srgbClr val="224253"/>
              </a:buClr>
              <a:buFont typeface="DM Sans"/>
              <a:buChar char="○"/>
              <a:tabLst>
                <a:tab algn="l" pos="0"/>
              </a:tabLst>
            </a:pP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Kino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04560">
              <a:lnSpc>
                <a:spcPct val="100000"/>
              </a:lnSpc>
              <a:spcBef>
                <a:spcPts val="1599"/>
              </a:spcBef>
              <a:buClr>
                <a:srgbClr val="224253"/>
              </a:buClr>
              <a:buFont typeface="DM Sans"/>
              <a:buChar char="○"/>
              <a:tabLst>
                <a:tab algn="l" pos="0"/>
              </a:tabLst>
            </a:pP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Książka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  <a:p>
            <a:pPr marL="457200" indent="-304560">
              <a:lnSpc>
                <a:spcPct val="100000"/>
              </a:lnSpc>
              <a:tabLst>
                <a:tab algn="l" pos="0"/>
              </a:tabLst>
            </a:pPr>
            <a:r>
              <a:rPr b="1" i="1" lang="pl-PL" sz="1200" spc="-1" strike="noStrike">
                <a:solidFill>
                  <a:srgbClr val="224253"/>
                </a:solidFill>
                <a:latin typeface="DM Sans"/>
                <a:ea typeface="DM Sans"/>
              </a:rPr>
              <a:t> </a:t>
            </a:r>
            <a:endParaRPr b="0" lang="pl-PL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2" name="TextShape 2"/>
          <p:cNvSpPr txBox="1"/>
          <p:nvPr/>
        </p:nvSpPr>
        <p:spPr>
          <a:xfrm>
            <a:off x="743400" y="520560"/>
            <a:ext cx="5094000" cy="68292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0" lang="pl-PL" sz="28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Czym są środki masowego przekazu?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83" name="Group 3"/>
          <p:cNvGrpSpPr/>
          <p:nvPr/>
        </p:nvGrpSpPr>
        <p:grpSpPr>
          <a:xfrm>
            <a:off x="5004000" y="2931840"/>
            <a:ext cx="3945240" cy="3567960"/>
            <a:chOff x="5004000" y="2931840"/>
            <a:chExt cx="3945240" cy="3567960"/>
          </a:xfrm>
        </p:grpSpPr>
        <p:sp>
          <p:nvSpPr>
            <p:cNvPr id="484" name="CustomShape 4"/>
            <p:cNvSpPr/>
            <p:nvPr/>
          </p:nvSpPr>
          <p:spPr>
            <a:xfrm>
              <a:off x="6401160" y="4231080"/>
              <a:ext cx="2548080" cy="2268720"/>
            </a:xfrm>
            <a:custGeom>
              <a:avLst/>
              <a:gdLst/>
              <a:ahLst/>
              <a:rect l="l" t="t" r="r" b="b"/>
              <a:pathLst>
                <a:path w="66315" h="59044">
                  <a:moveTo>
                    <a:pt x="9741" y="1"/>
                  </a:moveTo>
                  <a:lnTo>
                    <a:pt x="6572" y="2936"/>
                  </a:lnTo>
                  <a:lnTo>
                    <a:pt x="0" y="9074"/>
                  </a:lnTo>
                  <a:lnTo>
                    <a:pt x="37761" y="59043"/>
                  </a:lnTo>
                  <a:lnTo>
                    <a:pt x="40429" y="58609"/>
                  </a:lnTo>
                  <a:lnTo>
                    <a:pt x="44532" y="57976"/>
                  </a:lnTo>
                  <a:lnTo>
                    <a:pt x="62645" y="55240"/>
                  </a:lnTo>
                  <a:lnTo>
                    <a:pt x="66314" y="54640"/>
                  </a:lnTo>
                  <a:lnTo>
                    <a:pt x="63946" y="54106"/>
                  </a:lnTo>
                  <a:lnTo>
                    <a:pt x="9741" y="1"/>
                  </a:lnTo>
                  <a:close/>
                </a:path>
              </a:pathLst>
            </a:custGeom>
            <a:solidFill>
              <a:srgbClr val="3a87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5" name="CustomShape 5"/>
            <p:cNvSpPr/>
            <p:nvPr/>
          </p:nvSpPr>
          <p:spPr>
            <a:xfrm>
              <a:off x="5004000" y="2931840"/>
              <a:ext cx="867600" cy="782640"/>
            </a:xfrm>
            <a:custGeom>
              <a:avLst/>
              <a:gdLst/>
              <a:ahLst/>
              <a:rect l="l" t="t" r="r" b="b"/>
              <a:pathLst>
                <a:path w="22583" h="20374">
                  <a:moveTo>
                    <a:pt x="11041" y="1"/>
                  </a:moveTo>
                  <a:cubicBezTo>
                    <a:pt x="8694" y="1"/>
                    <a:pt x="6354" y="816"/>
                    <a:pt x="4470" y="2488"/>
                  </a:cubicBezTo>
                  <a:cubicBezTo>
                    <a:pt x="300" y="6158"/>
                    <a:pt x="0" y="12596"/>
                    <a:pt x="3770" y="16865"/>
                  </a:cubicBezTo>
                  <a:cubicBezTo>
                    <a:pt x="5833" y="19184"/>
                    <a:pt x="8695" y="20374"/>
                    <a:pt x="11543" y="20374"/>
                  </a:cubicBezTo>
                  <a:cubicBezTo>
                    <a:pt x="13897" y="20374"/>
                    <a:pt x="16241" y="19560"/>
                    <a:pt x="18113" y="17899"/>
                  </a:cubicBezTo>
                  <a:cubicBezTo>
                    <a:pt x="22283" y="14230"/>
                    <a:pt x="22583" y="7792"/>
                    <a:pt x="18814" y="3523"/>
                  </a:cubicBezTo>
                  <a:cubicBezTo>
                    <a:pt x="16747" y="1200"/>
                    <a:pt x="13889" y="1"/>
                    <a:pt x="11041" y="1"/>
                  </a:cubicBezTo>
                  <a:close/>
                </a:path>
              </a:pathLst>
            </a:custGeom>
            <a:solidFill>
              <a:srgbClr val="eaa62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6" name="CustomShape 6"/>
            <p:cNvSpPr/>
            <p:nvPr/>
          </p:nvSpPr>
          <p:spPr>
            <a:xfrm>
              <a:off x="6639840" y="4711680"/>
              <a:ext cx="313920" cy="284040"/>
            </a:xfrm>
            <a:custGeom>
              <a:avLst/>
              <a:gdLst/>
              <a:ahLst/>
              <a:rect l="l" t="t" r="r" b="b"/>
              <a:pathLst>
                <a:path w="8174" h="7396">
                  <a:moveTo>
                    <a:pt x="7139" y="1"/>
                  </a:moveTo>
                  <a:lnTo>
                    <a:pt x="5138" y="1769"/>
                  </a:lnTo>
                  <a:lnTo>
                    <a:pt x="1" y="6339"/>
                  </a:lnTo>
                  <a:lnTo>
                    <a:pt x="201" y="6572"/>
                  </a:lnTo>
                  <a:cubicBezTo>
                    <a:pt x="688" y="7115"/>
                    <a:pt x="1363" y="7395"/>
                    <a:pt x="2028" y="7395"/>
                  </a:cubicBezTo>
                  <a:cubicBezTo>
                    <a:pt x="2547" y="7395"/>
                    <a:pt x="3060" y="7224"/>
                    <a:pt x="3470" y="6872"/>
                  </a:cubicBezTo>
                  <a:lnTo>
                    <a:pt x="5038" y="5438"/>
                  </a:lnTo>
                  <a:lnTo>
                    <a:pt x="5672" y="4904"/>
                  </a:lnTo>
                  <a:lnTo>
                    <a:pt x="6906" y="3770"/>
                  </a:lnTo>
                  <a:lnTo>
                    <a:pt x="7239" y="3503"/>
                  </a:lnTo>
                  <a:cubicBezTo>
                    <a:pt x="8140" y="2669"/>
                    <a:pt x="8173" y="1202"/>
                    <a:pt x="7339" y="234"/>
                  </a:cubicBezTo>
                  <a:lnTo>
                    <a:pt x="7139" y="1"/>
                  </a:lnTo>
                  <a:close/>
                </a:path>
              </a:pathLst>
            </a:custGeom>
            <a:solidFill>
              <a:srgbClr val="fa817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7" name="CustomShape 7"/>
            <p:cNvSpPr/>
            <p:nvPr/>
          </p:nvSpPr>
          <p:spPr>
            <a:xfrm>
              <a:off x="5529600" y="3606840"/>
              <a:ext cx="1272600" cy="1312200"/>
            </a:xfrm>
            <a:custGeom>
              <a:avLst/>
              <a:gdLst/>
              <a:ahLst/>
              <a:rect l="l" t="t" r="r" b="b"/>
              <a:pathLst>
                <a:path w="33125" h="34159">
                  <a:moveTo>
                    <a:pt x="6939" y="1"/>
                  </a:moveTo>
                  <a:lnTo>
                    <a:pt x="1" y="6172"/>
                  </a:lnTo>
                  <a:lnTo>
                    <a:pt x="5671" y="9941"/>
                  </a:lnTo>
                  <a:cubicBezTo>
                    <a:pt x="7106" y="10909"/>
                    <a:pt x="8440" y="12076"/>
                    <a:pt x="9607" y="13344"/>
                  </a:cubicBezTo>
                  <a:lnTo>
                    <a:pt x="28021" y="34159"/>
                  </a:lnTo>
                  <a:lnTo>
                    <a:pt x="33124" y="29622"/>
                  </a:lnTo>
                  <a:lnTo>
                    <a:pt x="6939" y="1"/>
                  </a:lnTo>
                  <a:close/>
                </a:path>
              </a:pathLst>
            </a:custGeom>
            <a:solidFill>
              <a:srgbClr val="eaa62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8" name="CustomShape 8"/>
            <p:cNvSpPr/>
            <p:nvPr/>
          </p:nvSpPr>
          <p:spPr>
            <a:xfrm>
              <a:off x="5796360" y="3476160"/>
              <a:ext cx="1082880" cy="1268640"/>
            </a:xfrm>
            <a:custGeom>
              <a:avLst/>
              <a:gdLst/>
              <a:ahLst/>
              <a:rect l="l" t="t" r="r" b="b"/>
              <a:pathLst>
                <a:path w="28188" h="33025">
                  <a:moveTo>
                    <a:pt x="3904" y="0"/>
                  </a:moveTo>
                  <a:lnTo>
                    <a:pt x="1" y="3403"/>
                  </a:lnTo>
                  <a:lnTo>
                    <a:pt x="26186" y="33024"/>
                  </a:lnTo>
                  <a:lnTo>
                    <a:pt x="28188" y="31223"/>
                  </a:lnTo>
                  <a:lnTo>
                    <a:pt x="9808" y="10408"/>
                  </a:lnTo>
                  <a:cubicBezTo>
                    <a:pt x="8640" y="9140"/>
                    <a:pt x="7673" y="7673"/>
                    <a:pt x="6906" y="6071"/>
                  </a:cubicBezTo>
                  <a:lnTo>
                    <a:pt x="3904" y="0"/>
                  </a:lnTo>
                  <a:close/>
                </a:path>
              </a:pathLst>
            </a:custGeom>
            <a:solidFill>
              <a:srgbClr val="f9ca5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9" name="CustomShape 9"/>
            <p:cNvSpPr/>
            <p:nvPr/>
          </p:nvSpPr>
          <p:spPr>
            <a:xfrm>
              <a:off x="6606360" y="4676040"/>
              <a:ext cx="307440" cy="279000"/>
            </a:xfrm>
            <a:custGeom>
              <a:avLst/>
              <a:gdLst/>
              <a:ahLst/>
              <a:rect l="l" t="t" r="r" b="b"/>
              <a:pathLst>
                <a:path w="8007" h="7273">
                  <a:moveTo>
                    <a:pt x="7172" y="1"/>
                  </a:moveTo>
                  <a:lnTo>
                    <a:pt x="5104" y="1802"/>
                  </a:lnTo>
                  <a:lnTo>
                    <a:pt x="1" y="6339"/>
                  </a:lnTo>
                  <a:lnTo>
                    <a:pt x="835" y="7273"/>
                  </a:lnTo>
                  <a:lnTo>
                    <a:pt x="5938" y="2703"/>
                  </a:lnTo>
                  <a:lnTo>
                    <a:pt x="8006" y="935"/>
                  </a:lnTo>
                  <a:lnTo>
                    <a:pt x="7172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0" name="CustomShape 10"/>
            <p:cNvSpPr/>
            <p:nvPr/>
          </p:nvSpPr>
          <p:spPr>
            <a:xfrm>
              <a:off x="5429520" y="3365640"/>
              <a:ext cx="516240" cy="481680"/>
            </a:xfrm>
            <a:custGeom>
              <a:avLst/>
              <a:gdLst/>
              <a:ahLst/>
              <a:rect l="l" t="t" r="r" b="b"/>
              <a:pathLst>
                <a:path w="13444" h="12543">
                  <a:moveTo>
                    <a:pt x="11109" y="1"/>
                  </a:moveTo>
                  <a:lnTo>
                    <a:pt x="7106" y="3537"/>
                  </a:lnTo>
                  <a:lnTo>
                    <a:pt x="1" y="9841"/>
                  </a:lnTo>
                  <a:cubicBezTo>
                    <a:pt x="34" y="10041"/>
                    <a:pt x="101" y="10208"/>
                    <a:pt x="168" y="10408"/>
                  </a:cubicBezTo>
                  <a:cubicBezTo>
                    <a:pt x="368" y="10875"/>
                    <a:pt x="668" y="11242"/>
                    <a:pt x="1102" y="11542"/>
                  </a:cubicBezTo>
                  <a:lnTo>
                    <a:pt x="2603" y="12543"/>
                  </a:lnTo>
                  <a:lnTo>
                    <a:pt x="9541" y="6372"/>
                  </a:lnTo>
                  <a:lnTo>
                    <a:pt x="13444" y="2970"/>
                  </a:lnTo>
                  <a:lnTo>
                    <a:pt x="12643" y="1235"/>
                  </a:lnTo>
                  <a:cubicBezTo>
                    <a:pt x="12443" y="768"/>
                    <a:pt x="12043" y="401"/>
                    <a:pt x="11642" y="201"/>
                  </a:cubicBezTo>
                  <a:cubicBezTo>
                    <a:pt x="11476" y="101"/>
                    <a:pt x="11242" y="34"/>
                    <a:pt x="11109" y="1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1" name="CustomShape 11"/>
            <p:cNvSpPr/>
            <p:nvPr/>
          </p:nvSpPr>
          <p:spPr>
            <a:xfrm>
              <a:off x="5097600" y="3014640"/>
              <a:ext cx="687960" cy="621360"/>
            </a:xfrm>
            <a:custGeom>
              <a:avLst/>
              <a:gdLst/>
              <a:ahLst/>
              <a:rect l="l" t="t" r="r" b="b"/>
              <a:pathLst>
                <a:path w="17913" h="16177">
                  <a:moveTo>
                    <a:pt x="16157" y="0"/>
                  </a:moveTo>
                  <a:cubicBezTo>
                    <a:pt x="16070" y="0"/>
                    <a:pt x="15984" y="25"/>
                    <a:pt x="15912" y="69"/>
                  </a:cubicBezTo>
                  <a:lnTo>
                    <a:pt x="9607" y="5673"/>
                  </a:lnTo>
                  <a:lnTo>
                    <a:pt x="167" y="14012"/>
                  </a:lnTo>
                  <a:cubicBezTo>
                    <a:pt x="0" y="14179"/>
                    <a:pt x="0" y="14412"/>
                    <a:pt x="134" y="14612"/>
                  </a:cubicBezTo>
                  <a:lnTo>
                    <a:pt x="1435" y="16047"/>
                  </a:lnTo>
                  <a:cubicBezTo>
                    <a:pt x="1523" y="16135"/>
                    <a:pt x="1629" y="16176"/>
                    <a:pt x="1735" y="16176"/>
                  </a:cubicBezTo>
                  <a:cubicBezTo>
                    <a:pt x="1829" y="16176"/>
                    <a:pt x="1923" y="16143"/>
                    <a:pt x="2002" y="16080"/>
                  </a:cubicBezTo>
                  <a:lnTo>
                    <a:pt x="11442" y="7741"/>
                  </a:lnTo>
                  <a:lnTo>
                    <a:pt x="17746" y="2170"/>
                  </a:lnTo>
                  <a:cubicBezTo>
                    <a:pt x="17913" y="2003"/>
                    <a:pt x="17913" y="1736"/>
                    <a:pt x="17780" y="1570"/>
                  </a:cubicBezTo>
                  <a:lnTo>
                    <a:pt x="16479" y="135"/>
                  </a:lnTo>
                  <a:cubicBezTo>
                    <a:pt x="16385" y="41"/>
                    <a:pt x="16270" y="0"/>
                    <a:pt x="16157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2" name="CustomShape 12"/>
            <p:cNvSpPr/>
            <p:nvPr/>
          </p:nvSpPr>
          <p:spPr>
            <a:xfrm>
              <a:off x="5869440" y="3814200"/>
              <a:ext cx="834120" cy="565200"/>
            </a:xfrm>
            <a:custGeom>
              <a:avLst/>
              <a:gdLst/>
              <a:ahLst/>
              <a:rect l="l" t="t" r="r" b="b"/>
              <a:pathLst>
                <a:path w="21716" h="14716">
                  <a:moveTo>
                    <a:pt x="7635" y="0"/>
                  </a:moveTo>
                  <a:cubicBezTo>
                    <a:pt x="5598" y="0"/>
                    <a:pt x="3385" y="283"/>
                    <a:pt x="2235" y="1339"/>
                  </a:cubicBezTo>
                  <a:cubicBezTo>
                    <a:pt x="2235" y="1339"/>
                    <a:pt x="0" y="2940"/>
                    <a:pt x="3169" y="4208"/>
                  </a:cubicBezTo>
                  <a:cubicBezTo>
                    <a:pt x="3169" y="4208"/>
                    <a:pt x="3985" y="4454"/>
                    <a:pt x="5203" y="4454"/>
                  </a:cubicBezTo>
                  <a:cubicBezTo>
                    <a:pt x="6089" y="4454"/>
                    <a:pt x="7188" y="4324"/>
                    <a:pt x="8340" y="3874"/>
                  </a:cubicBezTo>
                  <a:lnTo>
                    <a:pt x="19548" y="14715"/>
                  </a:lnTo>
                  <a:lnTo>
                    <a:pt x="21716" y="12681"/>
                  </a:lnTo>
                  <a:lnTo>
                    <a:pt x="19714" y="8944"/>
                  </a:lnTo>
                  <a:cubicBezTo>
                    <a:pt x="19714" y="8944"/>
                    <a:pt x="17079" y="2006"/>
                    <a:pt x="12076" y="372"/>
                  </a:cubicBezTo>
                  <a:cubicBezTo>
                    <a:pt x="12076" y="372"/>
                    <a:pt x="9971" y="0"/>
                    <a:pt x="7635" y="0"/>
                  </a:cubicBezTo>
                  <a:close/>
                </a:path>
              </a:pathLst>
            </a:custGeom>
            <a:solidFill>
              <a:srgbClr val="ffbd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3" name="CustomShape 13"/>
            <p:cNvSpPr/>
            <p:nvPr/>
          </p:nvSpPr>
          <p:spPr>
            <a:xfrm>
              <a:off x="6069240" y="4415400"/>
              <a:ext cx="299520" cy="258480"/>
            </a:xfrm>
            <a:custGeom>
              <a:avLst/>
              <a:gdLst/>
              <a:ahLst/>
              <a:rect l="l" t="t" r="r" b="b"/>
              <a:pathLst>
                <a:path w="7807" h="6735">
                  <a:moveTo>
                    <a:pt x="6611" y="1"/>
                  </a:moveTo>
                  <a:cubicBezTo>
                    <a:pt x="5723" y="1"/>
                    <a:pt x="4232" y="831"/>
                    <a:pt x="2803" y="2209"/>
                  </a:cubicBezTo>
                  <a:cubicBezTo>
                    <a:pt x="968" y="3943"/>
                    <a:pt x="1" y="5912"/>
                    <a:pt x="635" y="6545"/>
                  </a:cubicBezTo>
                  <a:cubicBezTo>
                    <a:pt x="763" y="6674"/>
                    <a:pt x="954" y="6735"/>
                    <a:pt x="1193" y="6735"/>
                  </a:cubicBezTo>
                  <a:cubicBezTo>
                    <a:pt x="2071" y="6735"/>
                    <a:pt x="3596" y="5907"/>
                    <a:pt x="5038" y="4544"/>
                  </a:cubicBezTo>
                  <a:cubicBezTo>
                    <a:pt x="6839" y="2776"/>
                    <a:pt x="7807" y="808"/>
                    <a:pt x="7206" y="207"/>
                  </a:cubicBezTo>
                  <a:cubicBezTo>
                    <a:pt x="7066" y="67"/>
                    <a:pt x="6863" y="1"/>
                    <a:pt x="6611" y="1"/>
                  </a:cubicBezTo>
                  <a:close/>
                </a:path>
              </a:pathLst>
            </a:custGeom>
            <a:solidFill>
              <a:srgbClr val="ffbd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4" name="CustomShape 14"/>
            <p:cNvSpPr/>
            <p:nvPr/>
          </p:nvSpPr>
          <p:spPr>
            <a:xfrm>
              <a:off x="5946120" y="4276800"/>
              <a:ext cx="367560" cy="318960"/>
            </a:xfrm>
            <a:custGeom>
              <a:avLst/>
              <a:gdLst/>
              <a:ahLst/>
              <a:rect l="l" t="t" r="r" b="b"/>
              <a:pathLst>
                <a:path w="9575" h="8308">
                  <a:moveTo>
                    <a:pt x="8080" y="0"/>
                  </a:moveTo>
                  <a:cubicBezTo>
                    <a:pt x="6998" y="0"/>
                    <a:pt x="5122" y="1038"/>
                    <a:pt x="3370" y="2713"/>
                  </a:cubicBezTo>
                  <a:cubicBezTo>
                    <a:pt x="1168" y="4881"/>
                    <a:pt x="1" y="7316"/>
                    <a:pt x="735" y="8050"/>
                  </a:cubicBezTo>
                  <a:cubicBezTo>
                    <a:pt x="902" y="8225"/>
                    <a:pt x="1148" y="8307"/>
                    <a:pt x="1453" y="8307"/>
                  </a:cubicBezTo>
                  <a:cubicBezTo>
                    <a:pt x="2544" y="8307"/>
                    <a:pt x="4399" y="7250"/>
                    <a:pt x="6172" y="5581"/>
                  </a:cubicBezTo>
                  <a:cubicBezTo>
                    <a:pt x="8373" y="3413"/>
                    <a:pt x="9574" y="1045"/>
                    <a:pt x="8774" y="244"/>
                  </a:cubicBezTo>
                  <a:cubicBezTo>
                    <a:pt x="8615" y="79"/>
                    <a:pt x="8378" y="0"/>
                    <a:pt x="8080" y="0"/>
                  </a:cubicBezTo>
                  <a:close/>
                </a:path>
              </a:pathLst>
            </a:custGeom>
            <a:solidFill>
              <a:srgbClr val="ffbd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5" name="CustomShape 15"/>
            <p:cNvSpPr/>
            <p:nvPr/>
          </p:nvSpPr>
          <p:spPr>
            <a:xfrm>
              <a:off x="5798880" y="4157640"/>
              <a:ext cx="407520" cy="354240"/>
            </a:xfrm>
            <a:custGeom>
              <a:avLst/>
              <a:gdLst/>
              <a:ahLst/>
              <a:rect l="l" t="t" r="r" b="b"/>
              <a:pathLst>
                <a:path w="10609" h="9229">
                  <a:moveTo>
                    <a:pt x="8955" y="1"/>
                  </a:moveTo>
                  <a:cubicBezTo>
                    <a:pt x="7744" y="1"/>
                    <a:pt x="5669" y="1160"/>
                    <a:pt x="3737" y="3014"/>
                  </a:cubicBezTo>
                  <a:cubicBezTo>
                    <a:pt x="1268" y="5415"/>
                    <a:pt x="1" y="8084"/>
                    <a:pt x="835" y="8951"/>
                  </a:cubicBezTo>
                  <a:cubicBezTo>
                    <a:pt x="1015" y="9139"/>
                    <a:pt x="1284" y="9229"/>
                    <a:pt x="1619" y="9229"/>
                  </a:cubicBezTo>
                  <a:cubicBezTo>
                    <a:pt x="2829" y="9229"/>
                    <a:pt x="4906" y="8064"/>
                    <a:pt x="6839" y="6183"/>
                  </a:cubicBezTo>
                  <a:cubicBezTo>
                    <a:pt x="9274" y="3814"/>
                    <a:pt x="10608" y="1146"/>
                    <a:pt x="9741" y="278"/>
                  </a:cubicBezTo>
                  <a:cubicBezTo>
                    <a:pt x="9560" y="90"/>
                    <a:pt x="9290" y="1"/>
                    <a:pt x="8955" y="1"/>
                  </a:cubicBezTo>
                  <a:close/>
                </a:path>
              </a:pathLst>
            </a:custGeom>
            <a:solidFill>
              <a:srgbClr val="ffbd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6" name="CustomShape 16"/>
            <p:cNvSpPr/>
            <p:nvPr/>
          </p:nvSpPr>
          <p:spPr>
            <a:xfrm>
              <a:off x="5679720" y="4062960"/>
              <a:ext cx="378000" cy="325080"/>
            </a:xfrm>
            <a:custGeom>
              <a:avLst/>
              <a:gdLst/>
              <a:ahLst/>
              <a:rect l="l" t="t" r="r" b="b"/>
              <a:pathLst>
                <a:path w="9841" h="8467">
                  <a:moveTo>
                    <a:pt x="8113" y="1"/>
                  </a:moveTo>
                  <a:cubicBezTo>
                    <a:pt x="6954" y="1"/>
                    <a:pt x="5094" y="994"/>
                    <a:pt x="3369" y="2642"/>
                  </a:cubicBezTo>
                  <a:cubicBezTo>
                    <a:pt x="1135" y="4811"/>
                    <a:pt x="0" y="7279"/>
                    <a:pt x="868" y="8146"/>
                  </a:cubicBezTo>
                  <a:cubicBezTo>
                    <a:pt x="1069" y="8364"/>
                    <a:pt x="1368" y="8467"/>
                    <a:pt x="1738" y="8467"/>
                  </a:cubicBezTo>
                  <a:cubicBezTo>
                    <a:pt x="2897" y="8467"/>
                    <a:pt x="4752" y="7455"/>
                    <a:pt x="6472" y="5811"/>
                  </a:cubicBezTo>
                  <a:cubicBezTo>
                    <a:pt x="8707" y="3643"/>
                    <a:pt x="9841" y="1208"/>
                    <a:pt x="8973" y="307"/>
                  </a:cubicBezTo>
                  <a:cubicBezTo>
                    <a:pt x="8774" y="99"/>
                    <a:pt x="8478" y="1"/>
                    <a:pt x="8113" y="1"/>
                  </a:cubicBezTo>
                  <a:close/>
                </a:path>
              </a:pathLst>
            </a:custGeom>
            <a:solidFill>
              <a:srgbClr val="ffbd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7" name="CustomShape 17"/>
            <p:cNvSpPr/>
            <p:nvPr/>
          </p:nvSpPr>
          <p:spPr>
            <a:xfrm>
              <a:off x="6189840" y="3950280"/>
              <a:ext cx="347040" cy="308520"/>
            </a:xfrm>
            <a:custGeom>
              <a:avLst/>
              <a:gdLst/>
              <a:ahLst/>
              <a:rect l="l" t="t" r="r" b="b"/>
              <a:pathLst>
                <a:path w="9041" h="8040">
                  <a:moveTo>
                    <a:pt x="501" y="1"/>
                  </a:moveTo>
                  <a:lnTo>
                    <a:pt x="1" y="334"/>
                  </a:lnTo>
                  <a:cubicBezTo>
                    <a:pt x="1" y="334"/>
                    <a:pt x="1568" y="7373"/>
                    <a:pt x="7940" y="8040"/>
                  </a:cubicBezTo>
                  <a:lnTo>
                    <a:pt x="9040" y="7539"/>
                  </a:lnTo>
                  <a:lnTo>
                    <a:pt x="501" y="1"/>
                  </a:lnTo>
                  <a:close/>
                </a:path>
              </a:pathLst>
            </a:custGeom>
            <a:solidFill>
              <a:srgbClr val="ffbd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p:transition spd="med">
    <p:wipe dir="l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TextShape 1"/>
          <p:cNvSpPr txBox="1"/>
          <p:nvPr/>
        </p:nvSpPr>
        <p:spPr>
          <a:xfrm>
            <a:off x="683640" y="483480"/>
            <a:ext cx="4260240" cy="9705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0" lang="pl-PL" sz="28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Funkcje  środków masowego  przekazu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9" name="TextShape 2"/>
          <p:cNvSpPr txBox="1"/>
          <p:nvPr/>
        </p:nvSpPr>
        <p:spPr>
          <a:xfrm>
            <a:off x="683640" y="1563480"/>
            <a:ext cx="6048360" cy="2808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 marL="343080" indent="-342720">
              <a:lnSpc>
                <a:spcPct val="100000"/>
              </a:lnSpc>
              <a:spcAft>
                <a:spcPts val="1599"/>
              </a:spcAft>
              <a:buClr>
                <a:srgbClr val="224253"/>
              </a:buClr>
              <a:buFont typeface="Arial"/>
              <a:buAutoNum type="arabicPeriod"/>
            </a:pPr>
            <a:r>
              <a:rPr b="1" i="1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Informacyjne :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720">
              <a:lnSpc>
                <a:spcPct val="100000"/>
              </a:lnSpc>
              <a:spcBef>
                <a:spcPts val="1599"/>
              </a:spcBef>
              <a:spcAft>
                <a:spcPts val="1599"/>
              </a:spcAft>
              <a:buClr>
                <a:srgbClr val="224253"/>
              </a:buClr>
              <a:buFont typeface="DM Sans"/>
              <a:buChar char="○"/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Informacje o polityce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720">
              <a:lnSpc>
                <a:spcPct val="100000"/>
              </a:lnSpc>
              <a:spcBef>
                <a:spcPts val="1599"/>
              </a:spcBef>
              <a:spcAft>
                <a:spcPts val="1599"/>
              </a:spcAft>
              <a:buClr>
                <a:srgbClr val="224253"/>
              </a:buClr>
              <a:buFont typeface="DM Sans"/>
              <a:buChar char="○"/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Informacje o wydarzeniach i sytuacji w społeczeństwie, kraju i na świecie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720">
              <a:lnSpc>
                <a:spcPct val="100000"/>
              </a:lnSpc>
              <a:spcBef>
                <a:spcPts val="1599"/>
              </a:spcBef>
              <a:spcAft>
                <a:spcPts val="1599"/>
              </a:spcAft>
              <a:buClr>
                <a:srgbClr val="224253"/>
              </a:buClr>
              <a:buFont typeface="DM Sans"/>
              <a:buChar char="○"/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Informacje o innowacjach, adaptacjach i rozwoju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599"/>
              </a:spcAft>
            </a:pP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Aft>
                <a:spcPts val="1599"/>
              </a:spcAft>
              <a:tabLst>
                <a:tab algn="l" pos="0"/>
              </a:tabLst>
            </a:pP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500" name="Group 3"/>
          <p:cNvGrpSpPr/>
          <p:nvPr/>
        </p:nvGrpSpPr>
        <p:grpSpPr>
          <a:xfrm>
            <a:off x="6132600" y="985680"/>
            <a:ext cx="2701080" cy="3868920"/>
            <a:chOff x="6132600" y="985680"/>
            <a:chExt cx="2701080" cy="3868920"/>
          </a:xfrm>
        </p:grpSpPr>
        <p:sp>
          <p:nvSpPr>
            <p:cNvPr id="501" name="CustomShape 4"/>
            <p:cNvSpPr/>
            <p:nvPr/>
          </p:nvSpPr>
          <p:spPr>
            <a:xfrm>
              <a:off x="6406920" y="1571760"/>
              <a:ext cx="165600" cy="212040"/>
            </a:xfrm>
            <a:custGeom>
              <a:avLst/>
              <a:gdLst/>
              <a:ahLst/>
              <a:rect l="l" t="t" r="r" b="b"/>
              <a:pathLst>
                <a:path w="5962" h="7634">
                  <a:moveTo>
                    <a:pt x="2320" y="0"/>
                  </a:moveTo>
                  <a:cubicBezTo>
                    <a:pt x="1783" y="0"/>
                    <a:pt x="1246" y="190"/>
                    <a:pt x="835" y="535"/>
                  </a:cubicBezTo>
                  <a:cubicBezTo>
                    <a:pt x="311" y="975"/>
                    <a:pt x="1" y="1659"/>
                    <a:pt x="16" y="2345"/>
                  </a:cubicBezTo>
                  <a:cubicBezTo>
                    <a:pt x="25" y="2717"/>
                    <a:pt x="124" y="3082"/>
                    <a:pt x="249" y="3433"/>
                  </a:cubicBezTo>
                  <a:cubicBezTo>
                    <a:pt x="889" y="5238"/>
                    <a:pt x="2249" y="6776"/>
                    <a:pt x="3962" y="7633"/>
                  </a:cubicBezTo>
                  <a:lnTo>
                    <a:pt x="5770" y="3886"/>
                  </a:lnTo>
                  <a:cubicBezTo>
                    <a:pt x="5962" y="3066"/>
                    <a:pt x="5458" y="2255"/>
                    <a:pt x="4924" y="1605"/>
                  </a:cubicBezTo>
                  <a:cubicBezTo>
                    <a:pt x="4348" y="904"/>
                    <a:pt x="3650" y="222"/>
                    <a:pt x="2758" y="44"/>
                  </a:cubicBezTo>
                  <a:cubicBezTo>
                    <a:pt x="2614" y="15"/>
                    <a:pt x="2467" y="0"/>
                    <a:pt x="2320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2" name="CustomShape 5"/>
            <p:cNvSpPr/>
            <p:nvPr/>
          </p:nvSpPr>
          <p:spPr>
            <a:xfrm>
              <a:off x="6473160" y="1666800"/>
              <a:ext cx="802080" cy="669600"/>
            </a:xfrm>
            <a:custGeom>
              <a:avLst/>
              <a:gdLst/>
              <a:ahLst/>
              <a:rect l="l" t="t" r="r" b="b"/>
              <a:pathLst>
                <a:path w="28836" h="24085">
                  <a:moveTo>
                    <a:pt x="4672" y="0"/>
                  </a:moveTo>
                  <a:lnTo>
                    <a:pt x="1" y="3101"/>
                  </a:lnTo>
                  <a:cubicBezTo>
                    <a:pt x="1" y="3101"/>
                    <a:pt x="7924" y="24085"/>
                    <a:pt x="15426" y="24085"/>
                  </a:cubicBezTo>
                  <a:cubicBezTo>
                    <a:pt x="21026" y="24085"/>
                    <a:pt x="28835" y="10463"/>
                    <a:pt x="28835" y="10463"/>
                  </a:cubicBezTo>
                  <a:lnTo>
                    <a:pt x="19969" y="5680"/>
                  </a:lnTo>
                  <a:lnTo>
                    <a:pt x="15426" y="12125"/>
                  </a:lnTo>
                  <a:lnTo>
                    <a:pt x="4672" y="0"/>
                  </a:ln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3" name="CustomShape 6"/>
            <p:cNvSpPr/>
            <p:nvPr/>
          </p:nvSpPr>
          <p:spPr>
            <a:xfrm>
              <a:off x="6902280" y="1568520"/>
              <a:ext cx="592560" cy="629640"/>
            </a:xfrm>
            <a:custGeom>
              <a:avLst/>
              <a:gdLst/>
              <a:ahLst/>
              <a:rect l="l" t="t" r="r" b="b"/>
              <a:pathLst>
                <a:path w="21307" h="22645">
                  <a:moveTo>
                    <a:pt x="19082" y="0"/>
                  </a:moveTo>
                  <a:cubicBezTo>
                    <a:pt x="16614" y="0"/>
                    <a:pt x="12579" y="402"/>
                    <a:pt x="9520" y="2676"/>
                  </a:cubicBezTo>
                  <a:cubicBezTo>
                    <a:pt x="4791" y="6189"/>
                    <a:pt x="1" y="14293"/>
                    <a:pt x="1" y="14293"/>
                  </a:cubicBezTo>
                  <a:lnTo>
                    <a:pt x="13921" y="22645"/>
                  </a:lnTo>
                  <a:lnTo>
                    <a:pt x="21306" y="12562"/>
                  </a:lnTo>
                  <a:lnTo>
                    <a:pt x="21306" y="120"/>
                  </a:lnTo>
                  <a:cubicBezTo>
                    <a:pt x="21306" y="120"/>
                    <a:pt x="20427" y="0"/>
                    <a:pt x="19082" y="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4" name="CustomShape 7"/>
            <p:cNvSpPr/>
            <p:nvPr/>
          </p:nvSpPr>
          <p:spPr>
            <a:xfrm>
              <a:off x="6350040" y="1436040"/>
              <a:ext cx="303840" cy="248400"/>
            </a:xfrm>
            <a:custGeom>
              <a:avLst/>
              <a:gdLst/>
              <a:ahLst/>
              <a:rect l="l" t="t" r="r" b="b"/>
              <a:pathLst>
                <a:path w="10931" h="8944">
                  <a:moveTo>
                    <a:pt x="7551" y="1"/>
                  </a:moveTo>
                  <a:cubicBezTo>
                    <a:pt x="6667" y="1178"/>
                    <a:pt x="4302" y="3364"/>
                    <a:pt x="3161" y="4294"/>
                  </a:cubicBezTo>
                  <a:cubicBezTo>
                    <a:pt x="2360" y="4945"/>
                    <a:pt x="1278" y="5391"/>
                    <a:pt x="565" y="6136"/>
                  </a:cubicBezTo>
                  <a:cubicBezTo>
                    <a:pt x="1" y="6728"/>
                    <a:pt x="202" y="6890"/>
                    <a:pt x="799" y="7350"/>
                  </a:cubicBezTo>
                  <a:cubicBezTo>
                    <a:pt x="1596" y="7963"/>
                    <a:pt x="2500" y="8457"/>
                    <a:pt x="3430" y="8830"/>
                  </a:cubicBezTo>
                  <a:cubicBezTo>
                    <a:pt x="3574" y="8887"/>
                    <a:pt x="3725" y="8943"/>
                    <a:pt x="3879" y="8943"/>
                  </a:cubicBezTo>
                  <a:cubicBezTo>
                    <a:pt x="3907" y="8943"/>
                    <a:pt x="3936" y="8941"/>
                    <a:pt x="3965" y="8937"/>
                  </a:cubicBezTo>
                  <a:cubicBezTo>
                    <a:pt x="4128" y="8913"/>
                    <a:pt x="4271" y="8818"/>
                    <a:pt x="4402" y="8720"/>
                  </a:cubicBezTo>
                  <a:cubicBezTo>
                    <a:pt x="5038" y="8249"/>
                    <a:pt x="5569" y="7653"/>
                    <a:pt x="6078" y="7046"/>
                  </a:cubicBezTo>
                  <a:cubicBezTo>
                    <a:pt x="7363" y="5514"/>
                    <a:pt x="9876" y="2767"/>
                    <a:pt x="10930" y="1066"/>
                  </a:cubicBezTo>
                  <a:lnTo>
                    <a:pt x="7551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5" name="CustomShape 8"/>
            <p:cNvSpPr/>
            <p:nvPr/>
          </p:nvSpPr>
          <p:spPr>
            <a:xfrm>
              <a:off x="6591960" y="1395360"/>
              <a:ext cx="159480" cy="145080"/>
            </a:xfrm>
            <a:custGeom>
              <a:avLst/>
              <a:gdLst/>
              <a:ahLst/>
              <a:rect l="l" t="t" r="r" b="b"/>
              <a:pathLst>
                <a:path w="5739" h="5224">
                  <a:moveTo>
                    <a:pt x="3061" y="0"/>
                  </a:moveTo>
                  <a:cubicBezTo>
                    <a:pt x="2284" y="0"/>
                    <a:pt x="1491" y="359"/>
                    <a:pt x="937" y="1038"/>
                  </a:cubicBezTo>
                  <a:cubicBezTo>
                    <a:pt x="0" y="2188"/>
                    <a:pt x="106" y="3826"/>
                    <a:pt x="1173" y="4696"/>
                  </a:cubicBezTo>
                  <a:cubicBezTo>
                    <a:pt x="1609" y="5051"/>
                    <a:pt x="2140" y="5223"/>
                    <a:pt x="2678" y="5223"/>
                  </a:cubicBezTo>
                  <a:cubicBezTo>
                    <a:pt x="3455" y="5223"/>
                    <a:pt x="4248" y="4866"/>
                    <a:pt x="4802" y="4186"/>
                  </a:cubicBezTo>
                  <a:cubicBezTo>
                    <a:pt x="5738" y="3035"/>
                    <a:pt x="5634" y="1398"/>
                    <a:pt x="4567" y="529"/>
                  </a:cubicBezTo>
                  <a:cubicBezTo>
                    <a:pt x="4130" y="172"/>
                    <a:pt x="3600" y="0"/>
                    <a:pt x="3061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6" name="CustomShape 9"/>
            <p:cNvSpPr/>
            <p:nvPr/>
          </p:nvSpPr>
          <p:spPr>
            <a:xfrm>
              <a:off x="6515640" y="1306080"/>
              <a:ext cx="221400" cy="229680"/>
            </a:xfrm>
            <a:custGeom>
              <a:avLst/>
              <a:gdLst/>
              <a:ahLst/>
              <a:rect l="l" t="t" r="r" b="b"/>
              <a:pathLst>
                <a:path w="7973" h="8267">
                  <a:moveTo>
                    <a:pt x="4618" y="1"/>
                  </a:moveTo>
                  <a:lnTo>
                    <a:pt x="1" y="5872"/>
                  </a:lnTo>
                  <a:lnTo>
                    <a:pt x="2903" y="8116"/>
                  </a:lnTo>
                  <a:cubicBezTo>
                    <a:pt x="3025" y="8223"/>
                    <a:pt x="3161" y="8267"/>
                    <a:pt x="3302" y="8267"/>
                  </a:cubicBezTo>
                  <a:cubicBezTo>
                    <a:pt x="3511" y="8267"/>
                    <a:pt x="3733" y="8170"/>
                    <a:pt x="3942" y="8046"/>
                  </a:cubicBezTo>
                  <a:cubicBezTo>
                    <a:pt x="5576" y="7076"/>
                    <a:pt x="6704" y="5543"/>
                    <a:pt x="7737" y="3700"/>
                  </a:cubicBezTo>
                  <a:cubicBezTo>
                    <a:pt x="7935" y="3344"/>
                    <a:pt x="7973" y="2927"/>
                    <a:pt x="7666" y="2659"/>
                  </a:cubicBezTo>
                  <a:lnTo>
                    <a:pt x="4618" y="1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7" name="CustomShape 10"/>
            <p:cNvSpPr/>
            <p:nvPr/>
          </p:nvSpPr>
          <p:spPr>
            <a:xfrm>
              <a:off x="6496920" y="1303560"/>
              <a:ext cx="165600" cy="168840"/>
            </a:xfrm>
            <a:custGeom>
              <a:avLst/>
              <a:gdLst/>
              <a:ahLst/>
              <a:rect l="l" t="t" r="r" b="b"/>
              <a:pathLst>
                <a:path w="5962" h="6085">
                  <a:moveTo>
                    <a:pt x="4904" y="1"/>
                  </a:moveTo>
                  <a:cubicBezTo>
                    <a:pt x="4151" y="1"/>
                    <a:pt x="2925" y="833"/>
                    <a:pt x="1866" y="2134"/>
                  </a:cubicBezTo>
                  <a:cubicBezTo>
                    <a:pt x="560" y="3736"/>
                    <a:pt x="0" y="5443"/>
                    <a:pt x="617" y="5944"/>
                  </a:cubicBezTo>
                  <a:cubicBezTo>
                    <a:pt x="734" y="6039"/>
                    <a:pt x="884" y="6084"/>
                    <a:pt x="1059" y="6084"/>
                  </a:cubicBezTo>
                  <a:cubicBezTo>
                    <a:pt x="1813" y="6084"/>
                    <a:pt x="3038" y="5251"/>
                    <a:pt x="4096" y="3952"/>
                  </a:cubicBezTo>
                  <a:cubicBezTo>
                    <a:pt x="5402" y="2349"/>
                    <a:pt x="5962" y="643"/>
                    <a:pt x="5345" y="140"/>
                  </a:cubicBezTo>
                  <a:cubicBezTo>
                    <a:pt x="5229" y="46"/>
                    <a:pt x="5079" y="1"/>
                    <a:pt x="4904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8" name="CustomShape 11"/>
            <p:cNvSpPr/>
            <p:nvPr/>
          </p:nvSpPr>
          <p:spPr>
            <a:xfrm>
              <a:off x="6252480" y="1064520"/>
              <a:ext cx="393120" cy="389880"/>
            </a:xfrm>
            <a:custGeom>
              <a:avLst/>
              <a:gdLst/>
              <a:ahLst/>
              <a:rect l="l" t="t" r="r" b="b"/>
              <a:pathLst>
                <a:path w="14146" h="14030">
                  <a:moveTo>
                    <a:pt x="9401" y="0"/>
                  </a:moveTo>
                  <a:lnTo>
                    <a:pt x="1" y="11498"/>
                  </a:lnTo>
                  <a:cubicBezTo>
                    <a:pt x="1" y="11498"/>
                    <a:pt x="6319" y="12769"/>
                    <a:pt x="9434" y="13996"/>
                  </a:cubicBezTo>
                  <a:cubicBezTo>
                    <a:pt x="9532" y="14019"/>
                    <a:pt x="9631" y="14029"/>
                    <a:pt x="9730" y="14029"/>
                  </a:cubicBezTo>
                  <a:cubicBezTo>
                    <a:pt x="10785" y="14029"/>
                    <a:pt x="11894" y="12839"/>
                    <a:pt x="12483" y="12101"/>
                  </a:cubicBezTo>
                  <a:cubicBezTo>
                    <a:pt x="14145" y="10023"/>
                    <a:pt x="13921" y="9139"/>
                    <a:pt x="13921" y="9139"/>
                  </a:cubicBezTo>
                  <a:cubicBezTo>
                    <a:pt x="11417" y="6151"/>
                    <a:pt x="9401" y="0"/>
                    <a:pt x="9401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9" name="CustomShape 12"/>
            <p:cNvSpPr/>
            <p:nvPr/>
          </p:nvSpPr>
          <p:spPr>
            <a:xfrm>
              <a:off x="6132600" y="985680"/>
              <a:ext cx="419400" cy="410400"/>
            </a:xfrm>
            <a:custGeom>
              <a:avLst/>
              <a:gdLst/>
              <a:ahLst/>
              <a:rect l="l" t="t" r="r" b="b"/>
              <a:pathLst>
                <a:path w="15081" h="14768">
                  <a:moveTo>
                    <a:pt x="11095" y="0"/>
                  </a:moveTo>
                  <a:cubicBezTo>
                    <a:pt x="8953" y="0"/>
                    <a:pt x="6123" y="1635"/>
                    <a:pt x="3873" y="4387"/>
                  </a:cubicBezTo>
                  <a:cubicBezTo>
                    <a:pt x="829" y="8113"/>
                    <a:pt x="0" y="12473"/>
                    <a:pt x="2025" y="14130"/>
                  </a:cubicBezTo>
                  <a:cubicBezTo>
                    <a:pt x="2554" y="14563"/>
                    <a:pt x="3226" y="14767"/>
                    <a:pt x="3984" y="14767"/>
                  </a:cubicBezTo>
                  <a:cubicBezTo>
                    <a:pt x="6126" y="14767"/>
                    <a:pt x="8957" y="13132"/>
                    <a:pt x="11206" y="10381"/>
                  </a:cubicBezTo>
                  <a:cubicBezTo>
                    <a:pt x="14252" y="6655"/>
                    <a:pt x="15080" y="2293"/>
                    <a:pt x="13055" y="638"/>
                  </a:cubicBezTo>
                  <a:cubicBezTo>
                    <a:pt x="12526" y="205"/>
                    <a:pt x="11854" y="0"/>
                    <a:pt x="11095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0" name="CustomShape 13"/>
            <p:cNvSpPr/>
            <p:nvPr/>
          </p:nvSpPr>
          <p:spPr>
            <a:xfrm>
              <a:off x="6163920" y="1016640"/>
              <a:ext cx="348480" cy="343800"/>
            </a:xfrm>
            <a:custGeom>
              <a:avLst/>
              <a:gdLst/>
              <a:ahLst/>
              <a:rect l="l" t="t" r="r" b="b"/>
              <a:pathLst>
                <a:path w="12540" h="12366">
                  <a:moveTo>
                    <a:pt x="9462" y="1"/>
                  </a:moveTo>
                  <a:cubicBezTo>
                    <a:pt x="7709" y="1"/>
                    <a:pt x="5306" y="1432"/>
                    <a:pt x="3364" y="3807"/>
                  </a:cubicBezTo>
                  <a:cubicBezTo>
                    <a:pt x="788" y="6958"/>
                    <a:pt x="1" y="10577"/>
                    <a:pt x="1606" y="11889"/>
                  </a:cubicBezTo>
                  <a:cubicBezTo>
                    <a:pt x="2001" y="12212"/>
                    <a:pt x="2505" y="12365"/>
                    <a:pt x="3079" y="12365"/>
                  </a:cubicBezTo>
                  <a:cubicBezTo>
                    <a:pt x="4832" y="12365"/>
                    <a:pt x="7235" y="10934"/>
                    <a:pt x="9177" y="8559"/>
                  </a:cubicBezTo>
                  <a:cubicBezTo>
                    <a:pt x="11753" y="5408"/>
                    <a:pt x="12540" y="1789"/>
                    <a:pt x="10935" y="477"/>
                  </a:cubicBezTo>
                  <a:cubicBezTo>
                    <a:pt x="10539" y="154"/>
                    <a:pt x="10035" y="1"/>
                    <a:pt x="9462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1" name="CustomShape 14"/>
            <p:cNvSpPr/>
            <p:nvPr/>
          </p:nvSpPr>
          <p:spPr>
            <a:xfrm>
              <a:off x="6291360" y="1137600"/>
              <a:ext cx="163440" cy="162360"/>
            </a:xfrm>
            <a:custGeom>
              <a:avLst/>
              <a:gdLst/>
              <a:ahLst/>
              <a:rect l="l" t="t" r="r" b="b"/>
              <a:pathLst>
                <a:path w="5892" h="5845">
                  <a:moveTo>
                    <a:pt x="2219" y="0"/>
                  </a:moveTo>
                  <a:lnTo>
                    <a:pt x="1" y="2714"/>
                  </a:lnTo>
                  <a:cubicBezTo>
                    <a:pt x="1459" y="3905"/>
                    <a:pt x="2460" y="5074"/>
                    <a:pt x="3043" y="5844"/>
                  </a:cubicBezTo>
                  <a:cubicBezTo>
                    <a:pt x="3607" y="5344"/>
                    <a:pt x="4131" y="4799"/>
                    <a:pt x="4607" y="4215"/>
                  </a:cubicBezTo>
                  <a:cubicBezTo>
                    <a:pt x="5085" y="3632"/>
                    <a:pt x="5515" y="3011"/>
                    <a:pt x="5892" y="2358"/>
                  </a:cubicBezTo>
                  <a:cubicBezTo>
                    <a:pt x="5022" y="1940"/>
                    <a:pt x="3677" y="1191"/>
                    <a:pt x="2219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2" name="CustomShape 15"/>
            <p:cNvSpPr/>
            <p:nvPr/>
          </p:nvSpPr>
          <p:spPr>
            <a:xfrm>
              <a:off x="6279480" y="1133640"/>
              <a:ext cx="84600" cy="83160"/>
            </a:xfrm>
            <a:custGeom>
              <a:avLst/>
              <a:gdLst/>
              <a:ahLst/>
              <a:rect l="l" t="t" r="r" b="b"/>
              <a:pathLst>
                <a:path w="3059" h="2996">
                  <a:moveTo>
                    <a:pt x="2256" y="0"/>
                  </a:moveTo>
                  <a:cubicBezTo>
                    <a:pt x="1823" y="0"/>
                    <a:pt x="1247" y="333"/>
                    <a:pt x="789" y="892"/>
                  </a:cubicBezTo>
                  <a:cubicBezTo>
                    <a:pt x="171" y="1649"/>
                    <a:pt x="1" y="2533"/>
                    <a:pt x="409" y="2868"/>
                  </a:cubicBezTo>
                  <a:cubicBezTo>
                    <a:pt x="516" y="2955"/>
                    <a:pt x="650" y="2996"/>
                    <a:pt x="803" y="2996"/>
                  </a:cubicBezTo>
                  <a:cubicBezTo>
                    <a:pt x="1236" y="2996"/>
                    <a:pt x="1812" y="2663"/>
                    <a:pt x="2270" y="2104"/>
                  </a:cubicBezTo>
                  <a:cubicBezTo>
                    <a:pt x="2889" y="1347"/>
                    <a:pt x="3059" y="463"/>
                    <a:pt x="2650" y="128"/>
                  </a:cubicBezTo>
                  <a:cubicBezTo>
                    <a:pt x="2544" y="42"/>
                    <a:pt x="2409" y="0"/>
                    <a:pt x="2256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3" name="CustomShape 16"/>
            <p:cNvSpPr/>
            <p:nvPr/>
          </p:nvSpPr>
          <p:spPr>
            <a:xfrm>
              <a:off x="6456960" y="1514160"/>
              <a:ext cx="165600" cy="207000"/>
            </a:xfrm>
            <a:custGeom>
              <a:avLst/>
              <a:gdLst/>
              <a:ahLst/>
              <a:rect l="l" t="t" r="r" b="b"/>
              <a:pathLst>
                <a:path w="5966" h="7448">
                  <a:moveTo>
                    <a:pt x="761" y="0"/>
                  </a:moveTo>
                  <a:cubicBezTo>
                    <a:pt x="667" y="0"/>
                    <a:pt x="570" y="5"/>
                    <a:pt x="470" y="14"/>
                  </a:cubicBezTo>
                  <a:cubicBezTo>
                    <a:pt x="260" y="34"/>
                    <a:pt x="0" y="138"/>
                    <a:pt x="9" y="348"/>
                  </a:cubicBezTo>
                  <a:cubicBezTo>
                    <a:pt x="13" y="477"/>
                    <a:pt x="123" y="574"/>
                    <a:pt x="228" y="650"/>
                  </a:cubicBezTo>
                  <a:cubicBezTo>
                    <a:pt x="950" y="1188"/>
                    <a:pt x="1656" y="1915"/>
                    <a:pt x="1871" y="2820"/>
                  </a:cubicBezTo>
                  <a:cubicBezTo>
                    <a:pt x="1983" y="3289"/>
                    <a:pt x="1944" y="3777"/>
                    <a:pt x="1983" y="4257"/>
                  </a:cubicBezTo>
                  <a:cubicBezTo>
                    <a:pt x="2081" y="5495"/>
                    <a:pt x="2720" y="6682"/>
                    <a:pt x="3697" y="7448"/>
                  </a:cubicBezTo>
                  <a:lnTo>
                    <a:pt x="5966" y="6924"/>
                  </a:lnTo>
                  <a:cubicBezTo>
                    <a:pt x="5776" y="5141"/>
                    <a:pt x="5149" y="3392"/>
                    <a:pt x="4008" y="2062"/>
                  </a:cubicBezTo>
                  <a:cubicBezTo>
                    <a:pt x="3069" y="967"/>
                    <a:pt x="2135" y="0"/>
                    <a:pt x="761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4" name="CustomShape 17"/>
            <p:cNvSpPr/>
            <p:nvPr/>
          </p:nvSpPr>
          <p:spPr>
            <a:xfrm>
              <a:off x="6385320" y="1552680"/>
              <a:ext cx="62280" cy="53640"/>
            </a:xfrm>
            <a:custGeom>
              <a:avLst/>
              <a:gdLst/>
              <a:ahLst/>
              <a:rect l="l" t="t" r="r" b="b"/>
              <a:pathLst>
                <a:path w="2246" h="1936">
                  <a:moveTo>
                    <a:pt x="679" y="0"/>
                  </a:moveTo>
                  <a:cubicBezTo>
                    <a:pt x="576" y="0"/>
                    <a:pt x="473" y="29"/>
                    <a:pt x="392" y="92"/>
                  </a:cubicBezTo>
                  <a:cubicBezTo>
                    <a:pt x="293" y="171"/>
                    <a:pt x="139" y="328"/>
                    <a:pt x="99" y="448"/>
                  </a:cubicBezTo>
                  <a:cubicBezTo>
                    <a:pt x="1" y="739"/>
                    <a:pt x="89" y="976"/>
                    <a:pt x="103" y="1284"/>
                  </a:cubicBezTo>
                  <a:lnTo>
                    <a:pt x="399" y="1090"/>
                  </a:lnTo>
                  <a:cubicBezTo>
                    <a:pt x="452" y="1205"/>
                    <a:pt x="1190" y="1936"/>
                    <a:pt x="1629" y="1936"/>
                  </a:cubicBezTo>
                  <a:cubicBezTo>
                    <a:pt x="1816" y="1936"/>
                    <a:pt x="2016" y="1880"/>
                    <a:pt x="2167" y="1769"/>
                  </a:cubicBezTo>
                  <a:cubicBezTo>
                    <a:pt x="2194" y="1751"/>
                    <a:pt x="2216" y="1727"/>
                    <a:pt x="2231" y="1697"/>
                  </a:cubicBezTo>
                  <a:cubicBezTo>
                    <a:pt x="2246" y="1663"/>
                    <a:pt x="2241" y="1623"/>
                    <a:pt x="2236" y="1586"/>
                  </a:cubicBezTo>
                  <a:cubicBezTo>
                    <a:pt x="2141" y="985"/>
                    <a:pt x="1689" y="490"/>
                    <a:pt x="1169" y="175"/>
                  </a:cubicBezTo>
                  <a:cubicBezTo>
                    <a:pt x="1050" y="102"/>
                    <a:pt x="925" y="36"/>
                    <a:pt x="787" y="11"/>
                  </a:cubicBezTo>
                  <a:cubicBezTo>
                    <a:pt x="752" y="4"/>
                    <a:pt x="716" y="0"/>
                    <a:pt x="679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5" name="CustomShape 18"/>
            <p:cNvSpPr/>
            <p:nvPr/>
          </p:nvSpPr>
          <p:spPr>
            <a:xfrm>
              <a:off x="6406560" y="1532160"/>
              <a:ext cx="60480" cy="51480"/>
            </a:xfrm>
            <a:custGeom>
              <a:avLst/>
              <a:gdLst/>
              <a:ahLst/>
              <a:rect l="l" t="t" r="r" b="b"/>
              <a:pathLst>
                <a:path w="2187" h="1867">
                  <a:moveTo>
                    <a:pt x="619" y="1"/>
                  </a:moveTo>
                  <a:cubicBezTo>
                    <a:pt x="516" y="1"/>
                    <a:pt x="414" y="28"/>
                    <a:pt x="334" y="92"/>
                  </a:cubicBezTo>
                  <a:cubicBezTo>
                    <a:pt x="236" y="169"/>
                    <a:pt x="183" y="292"/>
                    <a:pt x="142" y="411"/>
                  </a:cubicBezTo>
                  <a:cubicBezTo>
                    <a:pt x="43" y="704"/>
                    <a:pt x="0" y="1012"/>
                    <a:pt x="16" y="1322"/>
                  </a:cubicBezTo>
                  <a:lnTo>
                    <a:pt x="289" y="974"/>
                  </a:lnTo>
                  <a:cubicBezTo>
                    <a:pt x="341" y="1089"/>
                    <a:pt x="451" y="1165"/>
                    <a:pt x="557" y="1235"/>
                  </a:cubicBezTo>
                  <a:cubicBezTo>
                    <a:pt x="730" y="1349"/>
                    <a:pt x="901" y="1462"/>
                    <a:pt x="1073" y="1576"/>
                  </a:cubicBezTo>
                  <a:cubicBezTo>
                    <a:pt x="1230" y="1679"/>
                    <a:pt x="1390" y="1785"/>
                    <a:pt x="1570" y="1836"/>
                  </a:cubicBezTo>
                  <a:cubicBezTo>
                    <a:pt x="1638" y="1856"/>
                    <a:pt x="1710" y="1866"/>
                    <a:pt x="1782" y="1866"/>
                  </a:cubicBezTo>
                  <a:cubicBezTo>
                    <a:pt x="1899" y="1866"/>
                    <a:pt x="2016" y="1837"/>
                    <a:pt x="2110" y="1769"/>
                  </a:cubicBezTo>
                  <a:cubicBezTo>
                    <a:pt x="2137" y="1750"/>
                    <a:pt x="2158" y="1726"/>
                    <a:pt x="2172" y="1698"/>
                  </a:cubicBezTo>
                  <a:cubicBezTo>
                    <a:pt x="2187" y="1662"/>
                    <a:pt x="2182" y="1622"/>
                    <a:pt x="2177" y="1585"/>
                  </a:cubicBezTo>
                  <a:cubicBezTo>
                    <a:pt x="2082" y="984"/>
                    <a:pt x="1631" y="491"/>
                    <a:pt x="1110" y="174"/>
                  </a:cubicBezTo>
                  <a:cubicBezTo>
                    <a:pt x="991" y="101"/>
                    <a:pt x="867" y="37"/>
                    <a:pt x="730" y="11"/>
                  </a:cubicBezTo>
                  <a:cubicBezTo>
                    <a:pt x="694" y="4"/>
                    <a:pt x="656" y="1"/>
                    <a:pt x="619" y="1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6" name="CustomShape 19"/>
            <p:cNvSpPr/>
            <p:nvPr/>
          </p:nvSpPr>
          <p:spPr>
            <a:xfrm>
              <a:off x="6426360" y="1511640"/>
              <a:ext cx="60480" cy="51480"/>
            </a:xfrm>
            <a:custGeom>
              <a:avLst/>
              <a:gdLst/>
              <a:ahLst/>
              <a:rect l="l" t="t" r="r" b="b"/>
              <a:pathLst>
                <a:path w="2188" h="1867">
                  <a:moveTo>
                    <a:pt x="620" y="0"/>
                  </a:moveTo>
                  <a:cubicBezTo>
                    <a:pt x="517" y="0"/>
                    <a:pt x="415" y="28"/>
                    <a:pt x="335" y="92"/>
                  </a:cubicBezTo>
                  <a:cubicBezTo>
                    <a:pt x="235" y="171"/>
                    <a:pt x="182" y="292"/>
                    <a:pt x="142" y="411"/>
                  </a:cubicBezTo>
                  <a:cubicBezTo>
                    <a:pt x="44" y="704"/>
                    <a:pt x="1" y="1012"/>
                    <a:pt x="15" y="1322"/>
                  </a:cubicBezTo>
                  <a:lnTo>
                    <a:pt x="288" y="973"/>
                  </a:lnTo>
                  <a:cubicBezTo>
                    <a:pt x="341" y="1089"/>
                    <a:pt x="452" y="1165"/>
                    <a:pt x="558" y="1235"/>
                  </a:cubicBezTo>
                  <a:lnTo>
                    <a:pt x="1073" y="1576"/>
                  </a:lnTo>
                  <a:cubicBezTo>
                    <a:pt x="1230" y="1679"/>
                    <a:pt x="1389" y="1785"/>
                    <a:pt x="1570" y="1836"/>
                  </a:cubicBezTo>
                  <a:cubicBezTo>
                    <a:pt x="1638" y="1856"/>
                    <a:pt x="1711" y="1866"/>
                    <a:pt x="1782" y="1866"/>
                  </a:cubicBezTo>
                  <a:cubicBezTo>
                    <a:pt x="1899" y="1866"/>
                    <a:pt x="2015" y="1837"/>
                    <a:pt x="2109" y="1769"/>
                  </a:cubicBezTo>
                  <a:cubicBezTo>
                    <a:pt x="2136" y="1752"/>
                    <a:pt x="2159" y="1726"/>
                    <a:pt x="2173" y="1698"/>
                  </a:cubicBezTo>
                  <a:cubicBezTo>
                    <a:pt x="2187" y="1662"/>
                    <a:pt x="2183" y="1623"/>
                    <a:pt x="2177" y="1585"/>
                  </a:cubicBezTo>
                  <a:cubicBezTo>
                    <a:pt x="2083" y="983"/>
                    <a:pt x="1630" y="491"/>
                    <a:pt x="1110" y="174"/>
                  </a:cubicBezTo>
                  <a:cubicBezTo>
                    <a:pt x="992" y="101"/>
                    <a:pt x="866" y="37"/>
                    <a:pt x="730" y="11"/>
                  </a:cubicBezTo>
                  <a:cubicBezTo>
                    <a:pt x="694" y="4"/>
                    <a:pt x="657" y="0"/>
                    <a:pt x="620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7" name="CustomShape 20"/>
            <p:cNvSpPr/>
            <p:nvPr/>
          </p:nvSpPr>
          <p:spPr>
            <a:xfrm>
              <a:off x="6445800" y="1490760"/>
              <a:ext cx="60480" cy="51480"/>
            </a:xfrm>
            <a:custGeom>
              <a:avLst/>
              <a:gdLst/>
              <a:ahLst/>
              <a:rect l="l" t="t" r="r" b="b"/>
              <a:pathLst>
                <a:path w="2189" h="1867">
                  <a:moveTo>
                    <a:pt x="621" y="0"/>
                  </a:moveTo>
                  <a:cubicBezTo>
                    <a:pt x="518" y="0"/>
                    <a:pt x="415" y="28"/>
                    <a:pt x="335" y="92"/>
                  </a:cubicBezTo>
                  <a:cubicBezTo>
                    <a:pt x="236" y="171"/>
                    <a:pt x="184" y="292"/>
                    <a:pt x="142" y="411"/>
                  </a:cubicBezTo>
                  <a:cubicBezTo>
                    <a:pt x="44" y="703"/>
                    <a:pt x="1" y="1013"/>
                    <a:pt x="16" y="1322"/>
                  </a:cubicBezTo>
                  <a:lnTo>
                    <a:pt x="289" y="975"/>
                  </a:lnTo>
                  <a:cubicBezTo>
                    <a:pt x="342" y="1089"/>
                    <a:pt x="453" y="1165"/>
                    <a:pt x="559" y="1235"/>
                  </a:cubicBezTo>
                  <a:lnTo>
                    <a:pt x="1075" y="1576"/>
                  </a:lnTo>
                  <a:cubicBezTo>
                    <a:pt x="1232" y="1679"/>
                    <a:pt x="1390" y="1785"/>
                    <a:pt x="1570" y="1836"/>
                  </a:cubicBezTo>
                  <a:cubicBezTo>
                    <a:pt x="1638" y="1855"/>
                    <a:pt x="1711" y="1866"/>
                    <a:pt x="1783" y="1866"/>
                  </a:cubicBezTo>
                  <a:cubicBezTo>
                    <a:pt x="1900" y="1866"/>
                    <a:pt x="2016" y="1837"/>
                    <a:pt x="2110" y="1769"/>
                  </a:cubicBezTo>
                  <a:cubicBezTo>
                    <a:pt x="2137" y="1752"/>
                    <a:pt x="2159" y="1726"/>
                    <a:pt x="2173" y="1697"/>
                  </a:cubicBezTo>
                  <a:cubicBezTo>
                    <a:pt x="2189" y="1662"/>
                    <a:pt x="2184" y="1623"/>
                    <a:pt x="2177" y="1585"/>
                  </a:cubicBezTo>
                  <a:cubicBezTo>
                    <a:pt x="2084" y="983"/>
                    <a:pt x="1632" y="491"/>
                    <a:pt x="1112" y="174"/>
                  </a:cubicBezTo>
                  <a:cubicBezTo>
                    <a:pt x="993" y="102"/>
                    <a:pt x="868" y="37"/>
                    <a:pt x="731" y="11"/>
                  </a:cubicBezTo>
                  <a:cubicBezTo>
                    <a:pt x="695" y="4"/>
                    <a:pt x="658" y="0"/>
                    <a:pt x="621" y="0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8" name="CustomShape 21"/>
            <p:cNvSpPr/>
            <p:nvPr/>
          </p:nvSpPr>
          <p:spPr>
            <a:xfrm>
              <a:off x="6514200" y="1611360"/>
              <a:ext cx="25560" cy="109800"/>
            </a:xfrm>
            <a:custGeom>
              <a:avLst/>
              <a:gdLst/>
              <a:ahLst/>
              <a:rect l="l" t="t" r="r" b="b"/>
              <a:pathLst>
                <a:path w="935" h="3963">
                  <a:moveTo>
                    <a:pt x="1" y="1"/>
                  </a:moveTo>
                  <a:cubicBezTo>
                    <a:pt x="1" y="1"/>
                    <a:pt x="8" y="3036"/>
                    <a:pt x="935" y="3963"/>
                  </a:cubicBezTo>
                </a:path>
              </a:pathLst>
            </a:custGeom>
            <a:noFill/>
            <a:ln w="8400">
              <a:solidFill>
                <a:srgbClr val="ce9fbc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9" name="CustomShape 22"/>
            <p:cNvSpPr/>
            <p:nvPr/>
          </p:nvSpPr>
          <p:spPr>
            <a:xfrm>
              <a:off x="7224120" y="4804560"/>
              <a:ext cx="380880" cy="50040"/>
            </a:xfrm>
            <a:custGeom>
              <a:avLst/>
              <a:gdLst/>
              <a:ahLst/>
              <a:rect l="l" t="t" r="r" b="b"/>
              <a:pathLst>
                <a:path w="13707" h="1817">
                  <a:moveTo>
                    <a:pt x="1" y="1"/>
                  </a:moveTo>
                  <a:lnTo>
                    <a:pt x="1" y="1301"/>
                  </a:lnTo>
                  <a:cubicBezTo>
                    <a:pt x="1" y="1349"/>
                    <a:pt x="19" y="1395"/>
                    <a:pt x="52" y="1430"/>
                  </a:cubicBezTo>
                  <a:lnTo>
                    <a:pt x="84" y="1463"/>
                  </a:lnTo>
                  <a:cubicBezTo>
                    <a:pt x="295" y="1689"/>
                    <a:pt x="589" y="1816"/>
                    <a:pt x="898" y="1816"/>
                  </a:cubicBezTo>
                  <a:lnTo>
                    <a:pt x="13423" y="1816"/>
                  </a:lnTo>
                  <a:cubicBezTo>
                    <a:pt x="13580" y="1816"/>
                    <a:pt x="13707" y="1688"/>
                    <a:pt x="13707" y="1530"/>
                  </a:cubicBezTo>
                  <a:lnTo>
                    <a:pt x="13707" y="724"/>
                  </a:lnTo>
                  <a:lnTo>
                    <a:pt x="1336" y="724"/>
                  </a:lnTo>
                  <a:cubicBezTo>
                    <a:pt x="825" y="724"/>
                    <a:pt x="352" y="455"/>
                    <a:pt x="91" y="1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0" name="CustomShape 23"/>
            <p:cNvSpPr/>
            <p:nvPr/>
          </p:nvSpPr>
          <p:spPr>
            <a:xfrm>
              <a:off x="7235280" y="4405320"/>
              <a:ext cx="359280" cy="410760"/>
            </a:xfrm>
            <a:custGeom>
              <a:avLst/>
              <a:gdLst/>
              <a:ahLst/>
              <a:rect l="l" t="t" r="r" b="b"/>
              <a:pathLst>
                <a:path w="12926" h="14782">
                  <a:moveTo>
                    <a:pt x="3988" y="0"/>
                  </a:moveTo>
                  <a:lnTo>
                    <a:pt x="6121" y="10147"/>
                  </a:lnTo>
                  <a:lnTo>
                    <a:pt x="392" y="13604"/>
                  </a:lnTo>
                  <a:cubicBezTo>
                    <a:pt x="156" y="13694"/>
                    <a:pt x="0" y="13919"/>
                    <a:pt x="2" y="14172"/>
                  </a:cubicBezTo>
                  <a:cubicBezTo>
                    <a:pt x="0" y="14509"/>
                    <a:pt x="274" y="14782"/>
                    <a:pt x="610" y="14782"/>
                  </a:cubicBezTo>
                  <a:lnTo>
                    <a:pt x="12581" y="14782"/>
                  </a:lnTo>
                  <a:lnTo>
                    <a:pt x="12925" y="10574"/>
                  </a:lnTo>
                  <a:lnTo>
                    <a:pt x="12257" y="215"/>
                  </a:lnTo>
                  <a:lnTo>
                    <a:pt x="3988" y="0"/>
                  </a:lnTo>
                  <a:close/>
                </a:path>
              </a:pathLst>
            </a:custGeom>
            <a:solidFill>
              <a:srgbClr val="efbcc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1" name="CustomShape 24"/>
            <p:cNvSpPr/>
            <p:nvPr/>
          </p:nvSpPr>
          <p:spPr>
            <a:xfrm>
              <a:off x="7224120" y="4687560"/>
              <a:ext cx="380880" cy="136440"/>
            </a:xfrm>
            <a:custGeom>
              <a:avLst/>
              <a:gdLst/>
              <a:ahLst/>
              <a:rect l="l" t="t" r="r" b="b"/>
              <a:pathLst>
                <a:path w="13707" h="4918">
                  <a:moveTo>
                    <a:pt x="6520" y="0"/>
                  </a:moveTo>
                  <a:lnTo>
                    <a:pt x="432" y="3439"/>
                  </a:lnTo>
                  <a:cubicBezTo>
                    <a:pt x="172" y="3552"/>
                    <a:pt x="1" y="3836"/>
                    <a:pt x="1" y="4153"/>
                  </a:cubicBezTo>
                  <a:cubicBezTo>
                    <a:pt x="1" y="4575"/>
                    <a:pt x="435" y="4918"/>
                    <a:pt x="806" y="4918"/>
                  </a:cubicBezTo>
                  <a:lnTo>
                    <a:pt x="13707" y="4918"/>
                  </a:lnTo>
                  <a:lnTo>
                    <a:pt x="13337" y="290"/>
                  </a:lnTo>
                  <a:cubicBezTo>
                    <a:pt x="13337" y="290"/>
                    <a:pt x="11804" y="794"/>
                    <a:pt x="9962" y="794"/>
                  </a:cubicBezTo>
                  <a:cubicBezTo>
                    <a:pt x="8837" y="794"/>
                    <a:pt x="7597" y="606"/>
                    <a:pt x="6520" y="0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2" name="CustomShape 25"/>
            <p:cNvSpPr/>
            <p:nvPr/>
          </p:nvSpPr>
          <p:spPr>
            <a:xfrm>
              <a:off x="7373880" y="4695480"/>
              <a:ext cx="24480" cy="41040"/>
            </a:xfrm>
            <a:custGeom>
              <a:avLst/>
              <a:gdLst/>
              <a:ahLst/>
              <a:rect l="l" t="t" r="r" b="b"/>
              <a:pathLst>
                <a:path w="897" h="1490">
                  <a:moveTo>
                    <a:pt x="1" y="1"/>
                  </a:moveTo>
                  <a:cubicBezTo>
                    <a:pt x="356" y="461"/>
                    <a:pt x="656" y="959"/>
                    <a:pt x="896" y="1489"/>
                  </a:cubicBezTo>
                </a:path>
              </a:pathLst>
            </a:custGeom>
            <a:solidFill>
              <a:schemeClr val="accent6"/>
            </a:solidFill>
            <a:ln cap="rnd" w="1117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3" name="CustomShape 26"/>
            <p:cNvSpPr/>
            <p:nvPr/>
          </p:nvSpPr>
          <p:spPr>
            <a:xfrm>
              <a:off x="7351920" y="4708800"/>
              <a:ext cx="20160" cy="34920"/>
            </a:xfrm>
            <a:custGeom>
              <a:avLst/>
              <a:gdLst/>
              <a:ahLst/>
              <a:rect l="l" t="t" r="r" b="b"/>
              <a:pathLst>
                <a:path w="738" h="1266">
                  <a:moveTo>
                    <a:pt x="0" y="0"/>
                  </a:moveTo>
                  <a:cubicBezTo>
                    <a:pt x="369" y="506"/>
                    <a:pt x="516" y="797"/>
                    <a:pt x="737" y="1266"/>
                  </a:cubicBezTo>
                </a:path>
              </a:pathLst>
            </a:custGeom>
            <a:solidFill>
              <a:schemeClr val="accent6"/>
            </a:solidFill>
            <a:ln cap="rnd" w="1117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4" name="CustomShape 27"/>
            <p:cNvSpPr/>
            <p:nvPr/>
          </p:nvSpPr>
          <p:spPr>
            <a:xfrm>
              <a:off x="7333200" y="4718520"/>
              <a:ext cx="18360" cy="32040"/>
            </a:xfrm>
            <a:custGeom>
              <a:avLst/>
              <a:gdLst/>
              <a:ahLst/>
              <a:rect l="l" t="t" r="r" b="b"/>
              <a:pathLst>
                <a:path w="671" h="1162">
                  <a:moveTo>
                    <a:pt x="1" y="0"/>
                  </a:moveTo>
                  <a:cubicBezTo>
                    <a:pt x="251" y="333"/>
                    <a:pt x="475" y="794"/>
                    <a:pt x="670" y="1161"/>
                  </a:cubicBezTo>
                </a:path>
              </a:pathLst>
            </a:custGeom>
            <a:solidFill>
              <a:schemeClr val="accent6"/>
            </a:solidFill>
            <a:ln cap="rnd" w="1117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5" name="CustomShape 28"/>
            <p:cNvSpPr/>
            <p:nvPr/>
          </p:nvSpPr>
          <p:spPr>
            <a:xfrm>
              <a:off x="7828920" y="4804560"/>
              <a:ext cx="380880" cy="50040"/>
            </a:xfrm>
            <a:custGeom>
              <a:avLst/>
              <a:gdLst/>
              <a:ahLst/>
              <a:rect l="l" t="t" r="r" b="b"/>
              <a:pathLst>
                <a:path w="13707" h="1815">
                  <a:moveTo>
                    <a:pt x="1" y="1"/>
                  </a:moveTo>
                  <a:lnTo>
                    <a:pt x="1" y="1299"/>
                  </a:lnTo>
                  <a:cubicBezTo>
                    <a:pt x="1" y="1348"/>
                    <a:pt x="19" y="1395"/>
                    <a:pt x="52" y="1429"/>
                  </a:cubicBezTo>
                  <a:lnTo>
                    <a:pt x="83" y="1462"/>
                  </a:lnTo>
                  <a:cubicBezTo>
                    <a:pt x="295" y="1688"/>
                    <a:pt x="590" y="1815"/>
                    <a:pt x="899" y="1815"/>
                  </a:cubicBezTo>
                  <a:lnTo>
                    <a:pt x="13422" y="1815"/>
                  </a:lnTo>
                  <a:cubicBezTo>
                    <a:pt x="13580" y="1815"/>
                    <a:pt x="13707" y="1688"/>
                    <a:pt x="13707" y="1530"/>
                  </a:cubicBezTo>
                  <a:lnTo>
                    <a:pt x="13707" y="724"/>
                  </a:lnTo>
                  <a:lnTo>
                    <a:pt x="1336" y="724"/>
                  </a:lnTo>
                  <a:cubicBezTo>
                    <a:pt x="826" y="724"/>
                    <a:pt x="352" y="455"/>
                    <a:pt x="91" y="1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6" name="CustomShape 29"/>
            <p:cNvSpPr/>
            <p:nvPr/>
          </p:nvSpPr>
          <p:spPr>
            <a:xfrm>
              <a:off x="7840080" y="4405320"/>
              <a:ext cx="359280" cy="410760"/>
            </a:xfrm>
            <a:custGeom>
              <a:avLst/>
              <a:gdLst/>
              <a:ahLst/>
              <a:rect l="l" t="t" r="r" b="b"/>
              <a:pathLst>
                <a:path w="12924" h="14781">
                  <a:moveTo>
                    <a:pt x="3986" y="1"/>
                  </a:moveTo>
                  <a:lnTo>
                    <a:pt x="6122" y="10146"/>
                  </a:lnTo>
                  <a:lnTo>
                    <a:pt x="390" y="13603"/>
                  </a:lnTo>
                  <a:cubicBezTo>
                    <a:pt x="155" y="13694"/>
                    <a:pt x="1" y="13920"/>
                    <a:pt x="1" y="14171"/>
                  </a:cubicBezTo>
                  <a:cubicBezTo>
                    <a:pt x="1" y="14508"/>
                    <a:pt x="273" y="14781"/>
                    <a:pt x="610" y="14781"/>
                  </a:cubicBezTo>
                  <a:lnTo>
                    <a:pt x="12578" y="14781"/>
                  </a:lnTo>
                  <a:lnTo>
                    <a:pt x="12924" y="10573"/>
                  </a:lnTo>
                  <a:lnTo>
                    <a:pt x="12257" y="214"/>
                  </a:lnTo>
                  <a:lnTo>
                    <a:pt x="3986" y="1"/>
                  </a:lnTo>
                  <a:close/>
                </a:path>
              </a:pathLst>
            </a:custGeom>
            <a:solidFill>
              <a:srgbClr val="efbcc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7" name="CustomShape 30"/>
            <p:cNvSpPr/>
            <p:nvPr/>
          </p:nvSpPr>
          <p:spPr>
            <a:xfrm>
              <a:off x="7828920" y="4687560"/>
              <a:ext cx="380880" cy="136440"/>
            </a:xfrm>
            <a:custGeom>
              <a:avLst/>
              <a:gdLst/>
              <a:ahLst/>
              <a:rect l="l" t="t" r="r" b="b"/>
              <a:pathLst>
                <a:path w="13707" h="4918">
                  <a:moveTo>
                    <a:pt x="6520" y="0"/>
                  </a:moveTo>
                  <a:lnTo>
                    <a:pt x="432" y="3439"/>
                  </a:lnTo>
                  <a:cubicBezTo>
                    <a:pt x="172" y="3552"/>
                    <a:pt x="1" y="3836"/>
                    <a:pt x="1" y="4153"/>
                  </a:cubicBezTo>
                  <a:cubicBezTo>
                    <a:pt x="1" y="4575"/>
                    <a:pt x="435" y="4918"/>
                    <a:pt x="808" y="4918"/>
                  </a:cubicBezTo>
                  <a:lnTo>
                    <a:pt x="13707" y="4918"/>
                  </a:lnTo>
                  <a:lnTo>
                    <a:pt x="13337" y="290"/>
                  </a:lnTo>
                  <a:cubicBezTo>
                    <a:pt x="13337" y="290"/>
                    <a:pt x="11804" y="794"/>
                    <a:pt x="9962" y="794"/>
                  </a:cubicBezTo>
                  <a:cubicBezTo>
                    <a:pt x="8837" y="794"/>
                    <a:pt x="7596" y="606"/>
                    <a:pt x="6520" y="0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8" name="CustomShape 31"/>
            <p:cNvSpPr/>
            <p:nvPr/>
          </p:nvSpPr>
          <p:spPr>
            <a:xfrm>
              <a:off x="7978680" y="4695480"/>
              <a:ext cx="24480" cy="41040"/>
            </a:xfrm>
            <a:custGeom>
              <a:avLst/>
              <a:gdLst/>
              <a:ahLst/>
              <a:rect l="l" t="t" r="r" b="b"/>
              <a:pathLst>
                <a:path w="896" h="1490">
                  <a:moveTo>
                    <a:pt x="0" y="1"/>
                  </a:moveTo>
                  <a:cubicBezTo>
                    <a:pt x="356" y="461"/>
                    <a:pt x="657" y="959"/>
                    <a:pt x="896" y="1489"/>
                  </a:cubicBezTo>
                </a:path>
              </a:pathLst>
            </a:custGeom>
            <a:solidFill>
              <a:schemeClr val="accent6"/>
            </a:solidFill>
            <a:ln cap="rnd" w="1117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9" name="CustomShape 32"/>
            <p:cNvSpPr/>
            <p:nvPr/>
          </p:nvSpPr>
          <p:spPr>
            <a:xfrm>
              <a:off x="7956360" y="4708800"/>
              <a:ext cx="20160" cy="34920"/>
            </a:xfrm>
            <a:custGeom>
              <a:avLst/>
              <a:gdLst/>
              <a:ahLst/>
              <a:rect l="l" t="t" r="r" b="b"/>
              <a:pathLst>
                <a:path w="738" h="1266">
                  <a:moveTo>
                    <a:pt x="0" y="0"/>
                  </a:moveTo>
                  <a:cubicBezTo>
                    <a:pt x="369" y="506"/>
                    <a:pt x="516" y="797"/>
                    <a:pt x="737" y="1266"/>
                  </a:cubicBezTo>
                </a:path>
              </a:pathLst>
            </a:custGeom>
            <a:solidFill>
              <a:schemeClr val="accent6"/>
            </a:solidFill>
            <a:ln cap="rnd" w="1117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0" name="CustomShape 33"/>
            <p:cNvSpPr/>
            <p:nvPr/>
          </p:nvSpPr>
          <p:spPr>
            <a:xfrm>
              <a:off x="7938000" y="4718520"/>
              <a:ext cx="18360" cy="32040"/>
            </a:xfrm>
            <a:custGeom>
              <a:avLst/>
              <a:gdLst/>
              <a:ahLst/>
              <a:rect l="l" t="t" r="r" b="b"/>
              <a:pathLst>
                <a:path w="670" h="1162">
                  <a:moveTo>
                    <a:pt x="1" y="0"/>
                  </a:moveTo>
                  <a:cubicBezTo>
                    <a:pt x="251" y="333"/>
                    <a:pt x="474" y="794"/>
                    <a:pt x="669" y="1161"/>
                  </a:cubicBezTo>
                </a:path>
              </a:pathLst>
            </a:custGeom>
            <a:solidFill>
              <a:schemeClr val="accent6"/>
            </a:solidFill>
            <a:ln cap="rnd" w="11175">
              <a:solidFill>
                <a:schemeClr val="accent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1" name="CustomShape 34"/>
            <p:cNvSpPr/>
            <p:nvPr/>
          </p:nvSpPr>
          <p:spPr>
            <a:xfrm>
              <a:off x="7465680" y="2588760"/>
              <a:ext cx="842400" cy="2007720"/>
            </a:xfrm>
            <a:custGeom>
              <a:avLst/>
              <a:gdLst/>
              <a:ahLst/>
              <a:rect l="l" t="t" r="r" b="b"/>
              <a:pathLst>
                <a:path w="30289" h="72169">
                  <a:moveTo>
                    <a:pt x="1093" y="0"/>
                  </a:moveTo>
                  <a:cubicBezTo>
                    <a:pt x="1093" y="0"/>
                    <a:pt x="0" y="8375"/>
                    <a:pt x="1093" y="16021"/>
                  </a:cubicBezTo>
                  <a:cubicBezTo>
                    <a:pt x="2185" y="23668"/>
                    <a:pt x="15794" y="72169"/>
                    <a:pt x="15794" y="72169"/>
                  </a:cubicBezTo>
                  <a:lnTo>
                    <a:pt x="30289" y="72169"/>
                  </a:lnTo>
                  <a:lnTo>
                    <a:pt x="22255" y="17314"/>
                  </a:lnTo>
                  <a:cubicBezTo>
                    <a:pt x="22255" y="17314"/>
                    <a:pt x="22868" y="8982"/>
                    <a:pt x="17937" y="1898"/>
                  </a:cubicBezTo>
                  <a:lnTo>
                    <a:pt x="109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2" name="CustomShape 35"/>
            <p:cNvSpPr/>
            <p:nvPr/>
          </p:nvSpPr>
          <p:spPr>
            <a:xfrm>
              <a:off x="7159320" y="2602440"/>
              <a:ext cx="571680" cy="1994040"/>
            </a:xfrm>
            <a:custGeom>
              <a:avLst/>
              <a:gdLst/>
              <a:ahLst/>
              <a:rect l="l" t="t" r="r" b="b"/>
              <a:pathLst>
                <a:path w="20558" h="71684">
                  <a:moveTo>
                    <a:pt x="17767" y="1"/>
                  </a:moveTo>
                  <a:lnTo>
                    <a:pt x="632" y="1413"/>
                  </a:lnTo>
                  <a:cubicBezTo>
                    <a:pt x="632" y="1413"/>
                    <a:pt x="1" y="12661"/>
                    <a:pt x="438" y="25023"/>
                  </a:cubicBezTo>
                  <a:cubicBezTo>
                    <a:pt x="1161" y="45497"/>
                    <a:pt x="4602" y="71684"/>
                    <a:pt x="4602" y="71684"/>
                  </a:cubicBezTo>
                  <a:lnTo>
                    <a:pt x="18340" y="71684"/>
                  </a:lnTo>
                  <a:lnTo>
                    <a:pt x="17680" y="18343"/>
                  </a:lnTo>
                  <a:cubicBezTo>
                    <a:pt x="17680" y="18343"/>
                    <a:pt x="20558" y="5775"/>
                    <a:pt x="1776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3" name="CustomShape 36"/>
            <p:cNvSpPr/>
            <p:nvPr/>
          </p:nvSpPr>
          <p:spPr>
            <a:xfrm>
              <a:off x="7482600" y="2766960"/>
              <a:ext cx="175320" cy="950040"/>
            </a:xfrm>
            <a:custGeom>
              <a:avLst/>
              <a:gdLst/>
              <a:ahLst/>
              <a:rect l="l" t="t" r="r" b="b"/>
              <a:pathLst>
                <a:path w="6319" h="34155">
                  <a:moveTo>
                    <a:pt x="6319" y="34154"/>
                  </a:moveTo>
                  <a:cubicBezTo>
                    <a:pt x="6319" y="34154"/>
                    <a:pt x="1548" y="10091"/>
                    <a:pt x="0" y="0"/>
                  </a:cubicBezTo>
                </a:path>
              </a:pathLst>
            </a:custGeom>
            <a:noFill/>
            <a:ln w="8400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4" name="CustomShape 37"/>
            <p:cNvSpPr/>
            <p:nvPr/>
          </p:nvSpPr>
          <p:spPr>
            <a:xfrm>
              <a:off x="7448040" y="2766960"/>
              <a:ext cx="69120" cy="212040"/>
            </a:xfrm>
            <a:custGeom>
              <a:avLst/>
              <a:gdLst/>
              <a:ahLst/>
              <a:rect l="l" t="t" r="r" b="b"/>
              <a:pathLst>
                <a:path w="2496" h="7633">
                  <a:moveTo>
                    <a:pt x="0" y="0"/>
                  </a:moveTo>
                  <a:lnTo>
                    <a:pt x="1044" y="6304"/>
                  </a:lnTo>
                  <a:cubicBezTo>
                    <a:pt x="1167" y="6828"/>
                    <a:pt x="1541" y="7259"/>
                    <a:pt x="2044" y="7455"/>
                  </a:cubicBezTo>
                  <a:lnTo>
                    <a:pt x="2495" y="7632"/>
                  </a:lnTo>
                </a:path>
              </a:pathLst>
            </a:custGeom>
            <a:noFill/>
            <a:ln w="8400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5" name="CustomShape 38"/>
            <p:cNvSpPr/>
            <p:nvPr/>
          </p:nvSpPr>
          <p:spPr>
            <a:xfrm>
              <a:off x="7878600" y="4502160"/>
              <a:ext cx="415440" cy="360"/>
            </a:xfrm>
            <a:custGeom>
              <a:avLst/>
              <a:gdLst/>
              <a:ahLst/>
              <a:rect l="l" t="t" r="r" b="b"/>
              <a:pathLst>
                <a:path w="14945" h="1">
                  <a:moveTo>
                    <a:pt x="0" y="0"/>
                  </a:moveTo>
                  <a:lnTo>
                    <a:pt x="14944" y="0"/>
                  </a:lnTo>
                </a:path>
              </a:pathLst>
            </a:custGeom>
            <a:noFill/>
            <a:ln w="8400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6" name="CustomShape 39"/>
            <p:cNvSpPr/>
            <p:nvPr/>
          </p:nvSpPr>
          <p:spPr>
            <a:xfrm>
              <a:off x="7916760" y="2728440"/>
              <a:ext cx="329400" cy="1868040"/>
            </a:xfrm>
            <a:custGeom>
              <a:avLst/>
              <a:gdLst/>
              <a:ahLst/>
              <a:rect l="l" t="t" r="r" b="b"/>
              <a:pathLst>
                <a:path w="11847" h="67149">
                  <a:moveTo>
                    <a:pt x="11846" y="67149"/>
                  </a:moveTo>
                  <a:lnTo>
                    <a:pt x="2732" y="12097"/>
                  </a:lnTo>
                  <a:cubicBezTo>
                    <a:pt x="2732" y="12097"/>
                    <a:pt x="3287" y="4453"/>
                    <a:pt x="1" y="0"/>
                  </a:cubicBezTo>
                </a:path>
              </a:pathLst>
            </a:custGeom>
            <a:noFill/>
            <a:ln w="8400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7" name="CustomShape 40"/>
            <p:cNvSpPr/>
            <p:nvPr/>
          </p:nvSpPr>
          <p:spPr>
            <a:xfrm>
              <a:off x="7761600" y="2768040"/>
              <a:ext cx="219240" cy="122400"/>
            </a:xfrm>
            <a:custGeom>
              <a:avLst/>
              <a:gdLst/>
              <a:ahLst/>
              <a:rect l="l" t="t" r="r" b="b"/>
              <a:pathLst>
                <a:path w="7889" h="4412">
                  <a:moveTo>
                    <a:pt x="1" y="0"/>
                  </a:moveTo>
                  <a:cubicBezTo>
                    <a:pt x="1" y="0"/>
                    <a:pt x="1342" y="2608"/>
                    <a:pt x="2580" y="3035"/>
                  </a:cubicBezTo>
                  <a:cubicBezTo>
                    <a:pt x="3818" y="3462"/>
                    <a:pt x="7888" y="4412"/>
                    <a:pt x="7888" y="4412"/>
                  </a:cubicBezTo>
                </a:path>
              </a:pathLst>
            </a:custGeom>
            <a:noFill/>
            <a:ln w="8400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8" name="CustomShape 41"/>
            <p:cNvSpPr/>
            <p:nvPr/>
          </p:nvSpPr>
          <p:spPr>
            <a:xfrm>
              <a:off x="7174080" y="2753640"/>
              <a:ext cx="149760" cy="136440"/>
            </a:xfrm>
            <a:custGeom>
              <a:avLst/>
              <a:gdLst/>
              <a:ahLst/>
              <a:rect l="l" t="t" r="r" b="b"/>
              <a:pathLst>
                <a:path w="5399" h="4921">
                  <a:moveTo>
                    <a:pt x="0" y="4921"/>
                  </a:moveTo>
                  <a:cubicBezTo>
                    <a:pt x="0" y="4921"/>
                    <a:pt x="3231" y="3970"/>
                    <a:pt x="4143" y="3543"/>
                  </a:cubicBezTo>
                  <a:cubicBezTo>
                    <a:pt x="5303" y="3002"/>
                    <a:pt x="5399" y="1"/>
                    <a:pt x="5399" y="1"/>
                  </a:cubicBezTo>
                </a:path>
              </a:pathLst>
            </a:custGeom>
            <a:noFill/>
            <a:ln w="8400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9" name="CustomShape 42"/>
            <p:cNvSpPr/>
            <p:nvPr/>
          </p:nvSpPr>
          <p:spPr>
            <a:xfrm>
              <a:off x="7275240" y="4502160"/>
              <a:ext cx="393120" cy="360"/>
            </a:xfrm>
            <a:custGeom>
              <a:avLst/>
              <a:gdLst/>
              <a:ahLst/>
              <a:rect l="l" t="t" r="r" b="b"/>
              <a:pathLst>
                <a:path w="14142" h="1">
                  <a:moveTo>
                    <a:pt x="14142" y="0"/>
                  </a:moveTo>
                  <a:lnTo>
                    <a:pt x="0" y="0"/>
                  </a:lnTo>
                </a:path>
              </a:pathLst>
            </a:custGeom>
            <a:noFill/>
            <a:ln w="8400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0" name="CustomShape 43"/>
            <p:cNvSpPr/>
            <p:nvPr/>
          </p:nvSpPr>
          <p:spPr>
            <a:xfrm>
              <a:off x="7570440" y="3278880"/>
              <a:ext cx="42480" cy="1317600"/>
            </a:xfrm>
            <a:custGeom>
              <a:avLst/>
              <a:gdLst/>
              <a:ahLst/>
              <a:rect l="l" t="t" r="r" b="b"/>
              <a:pathLst>
                <a:path w="1546" h="47368">
                  <a:moveTo>
                    <a:pt x="1546" y="47368"/>
                  </a:moveTo>
                  <a:cubicBezTo>
                    <a:pt x="1546" y="47368"/>
                    <a:pt x="0" y="5676"/>
                    <a:pt x="0" y="1"/>
                  </a:cubicBezTo>
                </a:path>
              </a:pathLst>
            </a:custGeom>
            <a:noFill/>
            <a:ln w="8400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1" name="CustomShape 44"/>
            <p:cNvSpPr/>
            <p:nvPr/>
          </p:nvSpPr>
          <p:spPr>
            <a:xfrm>
              <a:off x="7144200" y="1553400"/>
              <a:ext cx="935640" cy="1242720"/>
            </a:xfrm>
            <a:custGeom>
              <a:avLst/>
              <a:gdLst/>
              <a:ahLst/>
              <a:rect l="l" t="t" r="r" b="b"/>
              <a:pathLst>
                <a:path w="33647" h="44683">
                  <a:moveTo>
                    <a:pt x="14765" y="0"/>
                  </a:moveTo>
                  <a:lnTo>
                    <a:pt x="7679" y="2437"/>
                  </a:lnTo>
                  <a:cubicBezTo>
                    <a:pt x="7679" y="2437"/>
                    <a:pt x="1923" y="6785"/>
                    <a:pt x="1063" y="18363"/>
                  </a:cubicBezTo>
                  <a:cubicBezTo>
                    <a:pt x="232" y="29553"/>
                    <a:pt x="1" y="42838"/>
                    <a:pt x="1" y="42838"/>
                  </a:cubicBezTo>
                  <a:cubicBezTo>
                    <a:pt x="4408" y="44217"/>
                    <a:pt x="9516" y="44683"/>
                    <a:pt x="14400" y="44683"/>
                  </a:cubicBezTo>
                  <a:cubicBezTo>
                    <a:pt x="24503" y="44683"/>
                    <a:pt x="33647" y="42692"/>
                    <a:pt x="33647" y="42692"/>
                  </a:cubicBezTo>
                  <a:cubicBezTo>
                    <a:pt x="33647" y="42692"/>
                    <a:pt x="30115" y="13178"/>
                    <a:pt x="24604" y="4458"/>
                  </a:cubicBezTo>
                  <a:lnTo>
                    <a:pt x="1476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2" name="CustomShape 45"/>
            <p:cNvSpPr/>
            <p:nvPr/>
          </p:nvSpPr>
          <p:spPr>
            <a:xfrm>
              <a:off x="7798320" y="1802880"/>
              <a:ext cx="868680" cy="964800"/>
            </a:xfrm>
            <a:custGeom>
              <a:avLst/>
              <a:gdLst/>
              <a:ahLst/>
              <a:rect l="l" t="t" r="r" b="b"/>
              <a:pathLst>
                <a:path w="31237" h="34692">
                  <a:moveTo>
                    <a:pt x="8444" y="0"/>
                  </a:moveTo>
                  <a:lnTo>
                    <a:pt x="1" y="6815"/>
                  </a:lnTo>
                  <a:cubicBezTo>
                    <a:pt x="1" y="6815"/>
                    <a:pt x="4090" y="12201"/>
                    <a:pt x="8674" y="18342"/>
                  </a:cubicBezTo>
                  <a:cubicBezTo>
                    <a:pt x="12292" y="23192"/>
                    <a:pt x="28475" y="34691"/>
                    <a:pt x="28475" y="34691"/>
                  </a:cubicBezTo>
                  <a:lnTo>
                    <a:pt x="31236" y="29853"/>
                  </a:lnTo>
                  <a:lnTo>
                    <a:pt x="18241" y="13948"/>
                  </a:lnTo>
                  <a:lnTo>
                    <a:pt x="8444" y="0"/>
                  </a:ln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3" name="CustomShape 46"/>
            <p:cNvSpPr/>
            <p:nvPr/>
          </p:nvSpPr>
          <p:spPr>
            <a:xfrm>
              <a:off x="8557560" y="2619000"/>
              <a:ext cx="276120" cy="277560"/>
            </a:xfrm>
            <a:custGeom>
              <a:avLst/>
              <a:gdLst/>
              <a:ahLst/>
              <a:rect l="l" t="t" r="r" b="b"/>
              <a:pathLst>
                <a:path w="9938" h="9984">
                  <a:moveTo>
                    <a:pt x="3272" y="1"/>
                  </a:moveTo>
                  <a:lnTo>
                    <a:pt x="0" y="4323"/>
                  </a:lnTo>
                  <a:cubicBezTo>
                    <a:pt x="0" y="4323"/>
                    <a:pt x="3432" y="7670"/>
                    <a:pt x="5314" y="9165"/>
                  </a:cubicBezTo>
                  <a:cubicBezTo>
                    <a:pt x="5572" y="9369"/>
                    <a:pt x="6546" y="9984"/>
                    <a:pt x="6969" y="9984"/>
                  </a:cubicBezTo>
                  <a:cubicBezTo>
                    <a:pt x="7058" y="9984"/>
                    <a:pt x="7123" y="9956"/>
                    <a:pt x="7151" y="9892"/>
                  </a:cubicBezTo>
                  <a:cubicBezTo>
                    <a:pt x="7314" y="9524"/>
                    <a:pt x="5656" y="8144"/>
                    <a:pt x="5076" y="7547"/>
                  </a:cubicBezTo>
                  <a:lnTo>
                    <a:pt x="5076" y="7547"/>
                  </a:lnTo>
                  <a:cubicBezTo>
                    <a:pt x="5920" y="8083"/>
                    <a:pt x="7618" y="9583"/>
                    <a:pt x="8160" y="9583"/>
                  </a:cubicBezTo>
                  <a:cubicBezTo>
                    <a:pt x="8233" y="9583"/>
                    <a:pt x="8284" y="9556"/>
                    <a:pt x="8311" y="9497"/>
                  </a:cubicBezTo>
                  <a:cubicBezTo>
                    <a:pt x="8534" y="8993"/>
                    <a:pt x="5677" y="6548"/>
                    <a:pt x="5676" y="6548"/>
                  </a:cubicBezTo>
                  <a:lnTo>
                    <a:pt x="5676" y="6548"/>
                  </a:lnTo>
                  <a:cubicBezTo>
                    <a:pt x="5677" y="6548"/>
                    <a:pt x="8402" y="8786"/>
                    <a:pt x="9205" y="8786"/>
                  </a:cubicBezTo>
                  <a:cubicBezTo>
                    <a:pt x="9302" y="8786"/>
                    <a:pt x="9371" y="8753"/>
                    <a:pt x="9403" y="8680"/>
                  </a:cubicBezTo>
                  <a:cubicBezTo>
                    <a:pt x="9612" y="8207"/>
                    <a:pt x="6214" y="5403"/>
                    <a:pt x="6213" y="5402"/>
                  </a:cubicBezTo>
                  <a:lnTo>
                    <a:pt x="6213" y="5402"/>
                  </a:lnTo>
                  <a:cubicBezTo>
                    <a:pt x="6213" y="5403"/>
                    <a:pt x="8902" y="7437"/>
                    <a:pt x="9610" y="7437"/>
                  </a:cubicBezTo>
                  <a:cubicBezTo>
                    <a:pt x="9690" y="7437"/>
                    <a:pt x="9745" y="7410"/>
                    <a:pt x="9767" y="7352"/>
                  </a:cubicBezTo>
                  <a:cubicBezTo>
                    <a:pt x="9937" y="6903"/>
                    <a:pt x="9189" y="6218"/>
                    <a:pt x="8592" y="5772"/>
                  </a:cubicBezTo>
                  <a:cubicBezTo>
                    <a:pt x="7921" y="5274"/>
                    <a:pt x="6611" y="4307"/>
                    <a:pt x="6720" y="4058"/>
                  </a:cubicBezTo>
                  <a:cubicBezTo>
                    <a:pt x="6739" y="4015"/>
                    <a:pt x="6772" y="3996"/>
                    <a:pt x="6816" y="3996"/>
                  </a:cubicBezTo>
                  <a:cubicBezTo>
                    <a:pt x="7110" y="3996"/>
                    <a:pt x="7891" y="4824"/>
                    <a:pt x="8366" y="4824"/>
                  </a:cubicBezTo>
                  <a:cubicBezTo>
                    <a:pt x="8493" y="4824"/>
                    <a:pt x="8599" y="4764"/>
                    <a:pt x="8666" y="4611"/>
                  </a:cubicBezTo>
                  <a:cubicBezTo>
                    <a:pt x="8805" y="4297"/>
                    <a:pt x="7812" y="3411"/>
                    <a:pt x="7220" y="2944"/>
                  </a:cubicBezTo>
                  <a:cubicBezTo>
                    <a:pt x="6214" y="2150"/>
                    <a:pt x="4278" y="794"/>
                    <a:pt x="3272" y="1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4" name="CustomShape 47"/>
            <p:cNvSpPr/>
            <p:nvPr/>
          </p:nvSpPr>
          <p:spPr>
            <a:xfrm>
              <a:off x="8633520" y="2671560"/>
              <a:ext cx="74160" cy="47880"/>
            </a:xfrm>
            <a:custGeom>
              <a:avLst/>
              <a:gdLst/>
              <a:ahLst/>
              <a:rect l="l" t="t" r="r" b="b"/>
              <a:pathLst>
                <a:path w="2680" h="1728">
                  <a:moveTo>
                    <a:pt x="0" y="0"/>
                  </a:moveTo>
                  <a:cubicBezTo>
                    <a:pt x="0" y="0"/>
                    <a:pt x="1110" y="1668"/>
                    <a:pt x="2679" y="1727"/>
                  </a:cubicBezTo>
                </a:path>
              </a:pathLst>
            </a:custGeom>
            <a:noFill/>
            <a:ln w="8400">
              <a:solidFill>
                <a:srgbClr val="ce9fbc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5" name="CustomShape 48"/>
            <p:cNvSpPr/>
            <p:nvPr/>
          </p:nvSpPr>
          <p:spPr>
            <a:xfrm>
              <a:off x="7590240" y="1568880"/>
              <a:ext cx="548280" cy="583920"/>
            </a:xfrm>
            <a:custGeom>
              <a:avLst/>
              <a:gdLst/>
              <a:ahLst/>
              <a:rect l="l" t="t" r="r" b="b"/>
              <a:pathLst>
                <a:path w="19713" h="20998">
                  <a:moveTo>
                    <a:pt x="1119" y="0"/>
                  </a:moveTo>
                  <a:cubicBezTo>
                    <a:pt x="421" y="0"/>
                    <a:pt x="1" y="25"/>
                    <a:pt x="1" y="25"/>
                  </a:cubicBezTo>
                  <a:lnTo>
                    <a:pt x="4357" y="11693"/>
                  </a:lnTo>
                  <a:lnTo>
                    <a:pt x="9690" y="20997"/>
                  </a:lnTo>
                  <a:lnTo>
                    <a:pt x="19712" y="12544"/>
                  </a:lnTo>
                  <a:cubicBezTo>
                    <a:pt x="19712" y="12544"/>
                    <a:pt x="17149" y="7459"/>
                    <a:pt x="13161" y="3471"/>
                  </a:cubicBezTo>
                  <a:cubicBezTo>
                    <a:pt x="10026" y="336"/>
                    <a:pt x="3688" y="0"/>
                    <a:pt x="1119" y="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6" name="CustomShape 49"/>
            <p:cNvSpPr/>
            <p:nvPr/>
          </p:nvSpPr>
          <p:spPr>
            <a:xfrm>
              <a:off x="7703280" y="1928160"/>
              <a:ext cx="156240" cy="224640"/>
            </a:xfrm>
            <a:custGeom>
              <a:avLst/>
              <a:gdLst/>
              <a:ahLst/>
              <a:rect l="l" t="t" r="r" b="b"/>
              <a:pathLst>
                <a:path w="5629" h="8093">
                  <a:moveTo>
                    <a:pt x="5629" y="8092"/>
                  </a:moveTo>
                  <a:lnTo>
                    <a:pt x="0" y="1"/>
                  </a:lnTo>
                </a:path>
              </a:pathLst>
            </a:custGeom>
            <a:noFill/>
            <a:ln w="8400">
              <a:solidFill>
                <a:schemeClr val="accent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7" name="CustomShape 50"/>
            <p:cNvSpPr/>
            <p:nvPr/>
          </p:nvSpPr>
          <p:spPr>
            <a:xfrm>
              <a:off x="7401240" y="1568880"/>
              <a:ext cx="275400" cy="84240"/>
            </a:xfrm>
            <a:custGeom>
              <a:avLst/>
              <a:gdLst/>
              <a:ahLst/>
              <a:rect l="l" t="t" r="r" b="b"/>
              <a:pathLst>
                <a:path w="9915" h="3038">
                  <a:moveTo>
                    <a:pt x="452" y="1"/>
                  </a:moveTo>
                  <a:cubicBezTo>
                    <a:pt x="639" y="188"/>
                    <a:pt x="0" y="3037"/>
                    <a:pt x="4486" y="3037"/>
                  </a:cubicBezTo>
                  <a:cubicBezTo>
                    <a:pt x="8795" y="3037"/>
                    <a:pt x="9915" y="102"/>
                    <a:pt x="9915" y="102"/>
                  </a:cubicBezTo>
                </a:path>
              </a:pathLst>
            </a:custGeom>
            <a:noFill/>
            <a:ln w="8400">
              <a:solidFill>
                <a:schemeClr val="accent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8" name="CustomShape 51"/>
            <p:cNvSpPr/>
            <p:nvPr/>
          </p:nvSpPr>
          <p:spPr>
            <a:xfrm>
              <a:off x="7166160" y="1791720"/>
              <a:ext cx="32400" cy="332280"/>
            </a:xfrm>
            <a:custGeom>
              <a:avLst/>
              <a:gdLst/>
              <a:ahLst/>
              <a:rect l="l" t="t" r="r" b="b"/>
              <a:pathLst>
                <a:path w="1172" h="11958">
                  <a:moveTo>
                    <a:pt x="1" y="11957"/>
                  </a:moveTo>
                  <a:lnTo>
                    <a:pt x="1172" y="1"/>
                  </a:lnTo>
                </a:path>
              </a:pathLst>
            </a:custGeom>
            <a:noFill/>
            <a:ln w="8400">
              <a:solidFill>
                <a:schemeClr val="accent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9" name="CustomShape 52"/>
            <p:cNvSpPr/>
            <p:nvPr/>
          </p:nvSpPr>
          <p:spPr>
            <a:xfrm>
              <a:off x="7447320" y="1283760"/>
              <a:ext cx="194760" cy="337320"/>
            </a:xfrm>
            <a:custGeom>
              <a:avLst/>
              <a:gdLst/>
              <a:ahLst/>
              <a:rect l="l" t="t" r="r" b="b"/>
              <a:pathLst>
                <a:path w="7009" h="12143">
                  <a:moveTo>
                    <a:pt x="5008" y="0"/>
                  </a:moveTo>
                  <a:lnTo>
                    <a:pt x="332" y="5496"/>
                  </a:lnTo>
                  <a:lnTo>
                    <a:pt x="332" y="5495"/>
                  </a:lnTo>
                  <a:lnTo>
                    <a:pt x="12" y="10737"/>
                  </a:lnTo>
                  <a:cubicBezTo>
                    <a:pt x="1" y="10943"/>
                    <a:pt x="82" y="11149"/>
                    <a:pt x="243" y="11273"/>
                  </a:cubicBezTo>
                  <a:cubicBezTo>
                    <a:pt x="1070" y="11915"/>
                    <a:pt x="1974" y="12143"/>
                    <a:pt x="2840" y="12143"/>
                  </a:cubicBezTo>
                  <a:cubicBezTo>
                    <a:pt x="4951" y="12143"/>
                    <a:pt x="6840" y="10792"/>
                    <a:pt x="6840" y="10792"/>
                  </a:cubicBezTo>
                  <a:lnTo>
                    <a:pt x="7009" y="6608"/>
                  </a:lnTo>
                  <a:lnTo>
                    <a:pt x="6886" y="5420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0" name="CustomShape 53"/>
            <p:cNvSpPr/>
            <p:nvPr/>
          </p:nvSpPr>
          <p:spPr>
            <a:xfrm>
              <a:off x="7362720" y="1154520"/>
              <a:ext cx="317520" cy="352080"/>
            </a:xfrm>
            <a:custGeom>
              <a:avLst/>
              <a:gdLst/>
              <a:ahLst/>
              <a:rect l="l" t="t" r="r" b="b"/>
              <a:pathLst>
                <a:path w="11422" h="12671">
                  <a:moveTo>
                    <a:pt x="6022" y="1"/>
                  </a:moveTo>
                  <a:cubicBezTo>
                    <a:pt x="5459" y="1"/>
                    <a:pt x="4912" y="227"/>
                    <a:pt x="4424" y="769"/>
                  </a:cubicBezTo>
                  <a:cubicBezTo>
                    <a:pt x="2885" y="2480"/>
                    <a:pt x="1" y="8486"/>
                    <a:pt x="1289" y="10859"/>
                  </a:cubicBezTo>
                  <a:cubicBezTo>
                    <a:pt x="2012" y="12191"/>
                    <a:pt x="3224" y="12671"/>
                    <a:pt x="4411" y="12671"/>
                  </a:cubicBezTo>
                  <a:cubicBezTo>
                    <a:pt x="5136" y="12671"/>
                    <a:pt x="5852" y="12491"/>
                    <a:pt x="6442" y="12217"/>
                  </a:cubicBezTo>
                  <a:cubicBezTo>
                    <a:pt x="7788" y="11590"/>
                    <a:pt x="11422" y="6390"/>
                    <a:pt x="10658" y="4278"/>
                  </a:cubicBezTo>
                  <a:cubicBezTo>
                    <a:pt x="10065" y="2644"/>
                    <a:pt x="7949" y="1"/>
                    <a:pt x="6022" y="1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1" name="CustomShape 54"/>
            <p:cNvSpPr/>
            <p:nvPr/>
          </p:nvSpPr>
          <p:spPr>
            <a:xfrm>
              <a:off x="7413840" y="1116720"/>
              <a:ext cx="358920" cy="361440"/>
            </a:xfrm>
            <a:custGeom>
              <a:avLst/>
              <a:gdLst/>
              <a:ahLst/>
              <a:rect l="l" t="t" r="r" b="b"/>
              <a:pathLst>
                <a:path w="12909" h="13006">
                  <a:moveTo>
                    <a:pt x="4974" y="0"/>
                  </a:moveTo>
                  <a:cubicBezTo>
                    <a:pt x="4074" y="0"/>
                    <a:pt x="218" y="728"/>
                    <a:pt x="1" y="3601"/>
                  </a:cubicBezTo>
                  <a:lnTo>
                    <a:pt x="5191" y="4909"/>
                  </a:lnTo>
                  <a:cubicBezTo>
                    <a:pt x="5485" y="6433"/>
                    <a:pt x="5729" y="8554"/>
                    <a:pt x="6380" y="9964"/>
                  </a:cubicBezTo>
                  <a:cubicBezTo>
                    <a:pt x="6450" y="10114"/>
                    <a:pt x="7893" y="13006"/>
                    <a:pt x="8132" y="13006"/>
                  </a:cubicBezTo>
                  <a:cubicBezTo>
                    <a:pt x="8138" y="13006"/>
                    <a:pt x="8144" y="13004"/>
                    <a:pt x="8148" y="13000"/>
                  </a:cubicBezTo>
                  <a:cubicBezTo>
                    <a:pt x="11285" y="10969"/>
                    <a:pt x="12908" y="8390"/>
                    <a:pt x="12086" y="5915"/>
                  </a:cubicBezTo>
                  <a:cubicBezTo>
                    <a:pt x="11643" y="4580"/>
                    <a:pt x="10563" y="2432"/>
                    <a:pt x="8470" y="2100"/>
                  </a:cubicBezTo>
                  <a:cubicBezTo>
                    <a:pt x="7957" y="844"/>
                    <a:pt x="6502" y="94"/>
                    <a:pt x="5048" y="2"/>
                  </a:cubicBezTo>
                  <a:cubicBezTo>
                    <a:pt x="5026" y="1"/>
                    <a:pt x="5001" y="0"/>
                    <a:pt x="4974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2" name="CustomShape 55"/>
            <p:cNvSpPr/>
            <p:nvPr/>
          </p:nvSpPr>
          <p:spPr>
            <a:xfrm>
              <a:off x="7458840" y="1480320"/>
              <a:ext cx="97920" cy="31680"/>
            </a:xfrm>
            <a:custGeom>
              <a:avLst/>
              <a:gdLst/>
              <a:ahLst/>
              <a:rect l="l" t="t" r="r" b="b"/>
              <a:pathLst>
                <a:path w="3532" h="1149">
                  <a:moveTo>
                    <a:pt x="0" y="885"/>
                  </a:moveTo>
                  <a:cubicBezTo>
                    <a:pt x="0" y="885"/>
                    <a:pt x="2235" y="1149"/>
                    <a:pt x="3532" y="0"/>
                  </a:cubicBezTo>
                </a:path>
              </a:pathLst>
            </a:custGeom>
            <a:noFill/>
            <a:ln w="8400">
              <a:solidFill>
                <a:srgbClr val="ce9fbc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3" name="CustomShape 56"/>
            <p:cNvSpPr/>
            <p:nvPr/>
          </p:nvSpPr>
          <p:spPr>
            <a:xfrm>
              <a:off x="7364880" y="1295640"/>
              <a:ext cx="73440" cy="79200"/>
            </a:xfrm>
            <a:custGeom>
              <a:avLst/>
              <a:gdLst/>
              <a:ahLst/>
              <a:rect l="l" t="t" r="r" b="b"/>
              <a:pathLst>
                <a:path w="2653" h="2860">
                  <a:moveTo>
                    <a:pt x="2653" y="0"/>
                  </a:moveTo>
                  <a:cubicBezTo>
                    <a:pt x="2653" y="0"/>
                    <a:pt x="1" y="1407"/>
                    <a:pt x="74" y="2061"/>
                  </a:cubicBezTo>
                  <a:cubicBezTo>
                    <a:pt x="146" y="2715"/>
                    <a:pt x="1152" y="2859"/>
                    <a:pt x="1152" y="2859"/>
                  </a:cubicBezTo>
                  <a:lnTo>
                    <a:pt x="2653" y="0"/>
                  </a:ln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4" name="CustomShape 57"/>
            <p:cNvSpPr/>
            <p:nvPr/>
          </p:nvSpPr>
          <p:spPr>
            <a:xfrm>
              <a:off x="7452720" y="1294200"/>
              <a:ext cx="27360" cy="23760"/>
            </a:xfrm>
            <a:custGeom>
              <a:avLst/>
              <a:gdLst/>
              <a:ahLst/>
              <a:rect l="l" t="t" r="r" b="b"/>
              <a:pathLst>
                <a:path w="1002" h="869">
                  <a:moveTo>
                    <a:pt x="530" y="0"/>
                  </a:moveTo>
                  <a:cubicBezTo>
                    <a:pt x="461" y="0"/>
                    <a:pt x="402" y="34"/>
                    <a:pt x="349" y="83"/>
                  </a:cubicBezTo>
                  <a:cubicBezTo>
                    <a:pt x="242" y="186"/>
                    <a:pt x="166" y="362"/>
                    <a:pt x="107" y="460"/>
                  </a:cubicBezTo>
                  <a:cubicBezTo>
                    <a:pt x="1" y="636"/>
                    <a:pt x="148" y="836"/>
                    <a:pt x="341" y="866"/>
                  </a:cubicBezTo>
                  <a:cubicBezTo>
                    <a:pt x="354" y="868"/>
                    <a:pt x="367" y="869"/>
                    <a:pt x="380" y="869"/>
                  </a:cubicBezTo>
                  <a:cubicBezTo>
                    <a:pt x="722" y="869"/>
                    <a:pt x="1001" y="160"/>
                    <a:pt x="612" y="16"/>
                  </a:cubicBezTo>
                  <a:cubicBezTo>
                    <a:pt x="583" y="5"/>
                    <a:pt x="556" y="0"/>
                    <a:pt x="530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5" name="CustomShape 58"/>
            <p:cNvSpPr/>
            <p:nvPr/>
          </p:nvSpPr>
          <p:spPr>
            <a:xfrm>
              <a:off x="7400520" y="1400400"/>
              <a:ext cx="88920" cy="52920"/>
            </a:xfrm>
            <a:custGeom>
              <a:avLst/>
              <a:gdLst/>
              <a:ahLst/>
              <a:rect l="l" t="t" r="r" b="b"/>
              <a:pathLst>
                <a:path w="3215" h="1916">
                  <a:moveTo>
                    <a:pt x="613" y="0"/>
                  </a:moveTo>
                  <a:cubicBezTo>
                    <a:pt x="613" y="1"/>
                    <a:pt x="1" y="1574"/>
                    <a:pt x="915" y="1844"/>
                  </a:cubicBezTo>
                  <a:cubicBezTo>
                    <a:pt x="1082" y="1894"/>
                    <a:pt x="1241" y="1916"/>
                    <a:pt x="1391" y="1916"/>
                  </a:cubicBezTo>
                  <a:cubicBezTo>
                    <a:pt x="2586" y="1916"/>
                    <a:pt x="3214" y="515"/>
                    <a:pt x="3214" y="515"/>
                  </a:cubicBezTo>
                  <a:lnTo>
                    <a:pt x="6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6" name="CustomShape 59"/>
            <p:cNvSpPr/>
            <p:nvPr/>
          </p:nvSpPr>
          <p:spPr>
            <a:xfrm>
              <a:off x="7457040" y="1260720"/>
              <a:ext cx="47520" cy="42120"/>
            </a:xfrm>
            <a:custGeom>
              <a:avLst/>
              <a:gdLst/>
              <a:ahLst/>
              <a:rect l="l" t="t" r="r" b="b"/>
              <a:pathLst>
                <a:path w="1723" h="1533">
                  <a:moveTo>
                    <a:pt x="337" y="1"/>
                  </a:moveTo>
                  <a:cubicBezTo>
                    <a:pt x="337" y="1"/>
                    <a:pt x="0" y="335"/>
                    <a:pt x="66" y="450"/>
                  </a:cubicBezTo>
                  <a:cubicBezTo>
                    <a:pt x="570" y="716"/>
                    <a:pt x="1054" y="1112"/>
                    <a:pt x="1403" y="1533"/>
                  </a:cubicBezTo>
                  <a:cubicBezTo>
                    <a:pt x="1468" y="1532"/>
                    <a:pt x="1723" y="1357"/>
                    <a:pt x="1720" y="1177"/>
                  </a:cubicBezTo>
                  <a:cubicBezTo>
                    <a:pt x="1717" y="1035"/>
                    <a:pt x="1063" y="352"/>
                    <a:pt x="33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7" name="CustomShape 60"/>
            <p:cNvSpPr/>
            <p:nvPr/>
          </p:nvSpPr>
          <p:spPr>
            <a:xfrm>
              <a:off x="7555680" y="1358640"/>
              <a:ext cx="76320" cy="89640"/>
            </a:xfrm>
            <a:custGeom>
              <a:avLst/>
              <a:gdLst/>
              <a:ahLst/>
              <a:rect l="l" t="t" r="r" b="b"/>
              <a:pathLst>
                <a:path w="2755" h="3239">
                  <a:moveTo>
                    <a:pt x="1739" y="1"/>
                  </a:moveTo>
                  <a:cubicBezTo>
                    <a:pt x="1413" y="1"/>
                    <a:pt x="1064" y="210"/>
                    <a:pt x="768" y="412"/>
                  </a:cubicBezTo>
                  <a:cubicBezTo>
                    <a:pt x="686" y="466"/>
                    <a:pt x="596" y="535"/>
                    <a:pt x="582" y="629"/>
                  </a:cubicBezTo>
                  <a:lnTo>
                    <a:pt x="1" y="2680"/>
                  </a:lnTo>
                  <a:cubicBezTo>
                    <a:pt x="66" y="3084"/>
                    <a:pt x="361" y="3238"/>
                    <a:pt x="696" y="3238"/>
                  </a:cubicBezTo>
                  <a:cubicBezTo>
                    <a:pt x="811" y="3238"/>
                    <a:pt x="930" y="3220"/>
                    <a:pt x="1046" y="3188"/>
                  </a:cubicBezTo>
                  <a:cubicBezTo>
                    <a:pt x="2142" y="2888"/>
                    <a:pt x="2754" y="1554"/>
                    <a:pt x="2391" y="513"/>
                  </a:cubicBezTo>
                  <a:cubicBezTo>
                    <a:pt x="2320" y="311"/>
                    <a:pt x="2184" y="126"/>
                    <a:pt x="1984" y="46"/>
                  </a:cubicBezTo>
                  <a:cubicBezTo>
                    <a:pt x="1905" y="15"/>
                    <a:pt x="1823" y="1"/>
                    <a:pt x="1739" y="1"/>
                  </a:cubicBezTo>
                  <a:close/>
                </a:path>
              </a:pathLst>
            </a:custGeom>
            <a:solidFill>
              <a:srgbClr val="ebac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8" name="CustomShape 61"/>
            <p:cNvSpPr/>
            <p:nvPr/>
          </p:nvSpPr>
          <p:spPr>
            <a:xfrm>
              <a:off x="7557120" y="1438920"/>
              <a:ext cx="41400" cy="15840"/>
            </a:xfrm>
            <a:custGeom>
              <a:avLst/>
              <a:gdLst/>
              <a:ahLst/>
              <a:rect l="l" t="t" r="r" b="b"/>
              <a:pathLst>
                <a:path w="1507" h="577">
                  <a:moveTo>
                    <a:pt x="1507" y="65"/>
                  </a:moveTo>
                  <a:cubicBezTo>
                    <a:pt x="1507" y="65"/>
                    <a:pt x="587" y="576"/>
                    <a:pt x="0" y="1"/>
                  </a:cubicBezTo>
                </a:path>
              </a:pathLst>
            </a:custGeom>
            <a:noFill/>
            <a:ln w="8400">
              <a:solidFill>
                <a:srgbClr val="ce9fbc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59" name="CustomShape 62"/>
          <p:cNvSpPr/>
          <p:nvPr/>
        </p:nvSpPr>
        <p:spPr>
          <a:xfrm>
            <a:off x="8268840" y="3582360"/>
            <a:ext cx="68760" cy="68760"/>
          </a:xfrm>
          <a:custGeom>
            <a:avLst/>
            <a:gdLst/>
            <a:ahLst/>
            <a:rect l="l" t="t" r="r" b="b"/>
            <a:pathLst>
              <a:path w="2052" h="2054">
                <a:moveTo>
                  <a:pt x="2051" y="988"/>
                </a:moveTo>
                <a:cubicBezTo>
                  <a:pt x="2051" y="1388"/>
                  <a:pt x="1811" y="1747"/>
                  <a:pt x="1442" y="1900"/>
                </a:cubicBezTo>
                <a:cubicBezTo>
                  <a:pt x="1073" y="2053"/>
                  <a:pt x="649" y="1969"/>
                  <a:pt x="366" y="1686"/>
                </a:cubicBezTo>
                <a:cubicBezTo>
                  <a:pt x="85" y="1403"/>
                  <a:pt x="0" y="979"/>
                  <a:pt x="152" y="611"/>
                </a:cubicBezTo>
                <a:cubicBezTo>
                  <a:pt x="305" y="242"/>
                  <a:pt x="665" y="1"/>
                  <a:pt x="1064" y="1"/>
                </a:cubicBezTo>
                <a:cubicBezTo>
                  <a:pt x="1610" y="1"/>
                  <a:pt x="2051" y="444"/>
                  <a:pt x="2051" y="988"/>
                </a:cubicBezTo>
                <a:close/>
              </a:path>
            </a:pathLst>
          </a:custGeom>
          <a:solidFill>
            <a:schemeClr val="accent3"/>
          </a:solidFill>
          <a:ln w="111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0" name="CustomShape 63"/>
          <p:cNvSpPr/>
          <p:nvPr/>
        </p:nvSpPr>
        <p:spPr>
          <a:xfrm rot="4908000">
            <a:off x="7997760" y="3561480"/>
            <a:ext cx="473760" cy="360"/>
          </a:xfrm>
          <a:custGeom>
            <a:avLst/>
            <a:gdLst/>
            <a:ahLst/>
            <a:rect l="l" t="t" r="r" b="b"/>
            <a:pathLst>
              <a:path w="14071" h="1">
                <a:moveTo>
                  <a:pt x="0" y="0"/>
                </a:moveTo>
                <a:lnTo>
                  <a:pt x="14070" y="0"/>
                </a:lnTo>
              </a:path>
            </a:pathLst>
          </a:custGeom>
          <a:solidFill>
            <a:schemeClr val="accent3"/>
          </a:solidFill>
          <a:ln w="16775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TextShape 1"/>
          <p:cNvSpPr txBox="1"/>
          <p:nvPr/>
        </p:nvSpPr>
        <p:spPr>
          <a:xfrm>
            <a:off x="4428000" y="339480"/>
            <a:ext cx="4608000" cy="4608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 marL="343080" indent="-342720">
              <a:lnSpc>
                <a:spcPct val="100000"/>
              </a:lnSpc>
              <a:buClr>
                <a:srgbClr val="224253"/>
              </a:buClr>
              <a:buFont typeface="Arial"/>
              <a:buAutoNum type="arabicPeriod" startAt="2"/>
            </a:pPr>
            <a:r>
              <a:rPr b="1" i="1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Rozrywkowe: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Redukcja napięcia społecznego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Zabawa, odprężenie, relaks</a:t>
            </a:r>
            <a:endParaRPr b="0" lang="pl-PL" sz="1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tabLst>
                <a:tab algn="l" pos="0"/>
              </a:tabLst>
            </a:pPr>
            <a:endParaRPr b="0" lang="pl-PL" sz="1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24253"/>
              </a:buClr>
              <a:buFont typeface="Arial"/>
              <a:buAutoNum type="arabicPeriod" startAt="3"/>
              <a:tabLst>
                <a:tab algn="l" pos="0"/>
              </a:tabLst>
            </a:pPr>
            <a:r>
              <a:rPr b="1" i="1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Korelacyjne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  <a:tabLst>
                <a:tab algn="l" pos="0"/>
              </a:tabLst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Wyjaśnianie, interpretowanie, komentowanie znaczenia i sensu wydarzeń 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  <a:tabLst>
                <a:tab algn="l" pos="0"/>
              </a:tabLst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Popieranie ustalonych norm i autorytetów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  <a:tabLst>
                <a:tab algn="l" pos="0"/>
              </a:tabLst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Koordynowanie różnych działań społecznych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  <a:tabLst>
                <a:tab algn="l" pos="0"/>
              </a:tabLst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Socjalizacja</a:t>
            </a:r>
            <a:endParaRPr b="0" lang="pl-PL" sz="1600" spc="-1" strike="noStrike">
              <a:latin typeface="Arial"/>
            </a:endParaRPr>
          </a:p>
          <a:p>
            <a:pPr marL="800280" indent="-317160">
              <a:lnSpc>
                <a:spcPct val="100000"/>
              </a:lnSpc>
              <a:tabLst>
                <a:tab algn="l" pos="0"/>
              </a:tabLst>
            </a:pPr>
            <a:endParaRPr b="0" lang="pl-PL" sz="1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24253"/>
              </a:buClr>
              <a:buSzPct val="113000"/>
              <a:buFont typeface="Arial"/>
              <a:buAutoNum type="arabicPeriod" startAt="4"/>
              <a:tabLst>
                <a:tab algn="l" pos="0"/>
              </a:tabLst>
            </a:pPr>
            <a:r>
              <a:rPr b="1" i="1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Mobilizujące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  <a:tabLst>
                <a:tab algn="l" pos="0"/>
              </a:tabLst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Kampanie polityczne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  <a:tabLst>
                <a:tab algn="l" pos="0"/>
              </a:tabLst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Kampanie rozwoju ekonomicznego</a:t>
            </a:r>
            <a:endParaRPr b="0" lang="pl-PL" sz="1600" spc="-1" strike="noStrike">
              <a:latin typeface="Arial"/>
            </a:endParaRPr>
          </a:p>
          <a:p>
            <a:pPr lvl="1" marL="800280" indent="-317160">
              <a:lnSpc>
                <a:spcPct val="100000"/>
              </a:lnSpc>
              <a:buClr>
                <a:srgbClr val="224253"/>
              </a:buClr>
              <a:buSzPct val="90000"/>
              <a:buFont typeface="Courier New"/>
              <a:buChar char="o"/>
              <a:tabLst>
                <a:tab algn="l" pos="0"/>
              </a:tabLst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Kampanie związane z religią</a:t>
            </a:r>
            <a:endParaRPr b="0" lang="pl-PL" sz="1600" spc="-1" strike="noStrike">
              <a:latin typeface="Arial"/>
            </a:endParaRPr>
          </a:p>
        </p:txBody>
      </p:sp>
      <p:sp>
        <p:nvSpPr>
          <p:cNvPr id="562" name="CustomShape 2"/>
          <p:cNvSpPr/>
          <p:nvPr/>
        </p:nvSpPr>
        <p:spPr>
          <a:xfrm>
            <a:off x="2799720" y="3094200"/>
            <a:ext cx="1179000" cy="1173240"/>
          </a:xfrm>
          <a:custGeom>
            <a:avLst/>
            <a:gdLst/>
            <a:ahLst/>
            <a:rect l="l" t="t" r="r" b="b"/>
            <a:pathLst>
              <a:path w="62868" h="62558">
                <a:moveTo>
                  <a:pt x="9396" y="1"/>
                </a:moveTo>
                <a:cubicBezTo>
                  <a:pt x="6342" y="3"/>
                  <a:pt x="3807" y="2367"/>
                  <a:pt x="3592" y="5415"/>
                </a:cubicBezTo>
                <a:lnTo>
                  <a:pt x="2602" y="19411"/>
                </a:lnTo>
                <a:cubicBezTo>
                  <a:pt x="2569" y="19878"/>
                  <a:pt x="2723" y="20321"/>
                  <a:pt x="3037" y="20655"/>
                </a:cubicBezTo>
                <a:cubicBezTo>
                  <a:pt x="3354" y="20997"/>
                  <a:pt x="3799" y="21191"/>
                  <a:pt x="4266" y="21192"/>
                </a:cubicBezTo>
                <a:cubicBezTo>
                  <a:pt x="4612" y="21191"/>
                  <a:pt x="4950" y="21082"/>
                  <a:pt x="5232" y="20880"/>
                </a:cubicBezTo>
                <a:cubicBezTo>
                  <a:pt x="6700" y="19843"/>
                  <a:pt x="8378" y="19294"/>
                  <a:pt x="10085" y="19294"/>
                </a:cubicBezTo>
                <a:cubicBezTo>
                  <a:pt x="10276" y="19294"/>
                  <a:pt x="10467" y="19300"/>
                  <a:pt x="10656" y="19313"/>
                </a:cubicBezTo>
                <a:cubicBezTo>
                  <a:pt x="11883" y="19400"/>
                  <a:pt x="13054" y="19759"/>
                  <a:pt x="14136" y="20377"/>
                </a:cubicBezTo>
                <a:cubicBezTo>
                  <a:pt x="15185" y="20977"/>
                  <a:pt x="16107" y="21796"/>
                  <a:pt x="16879" y="22811"/>
                </a:cubicBezTo>
                <a:cubicBezTo>
                  <a:pt x="17652" y="23829"/>
                  <a:pt x="18235" y="24994"/>
                  <a:pt x="18608" y="26270"/>
                </a:cubicBezTo>
                <a:cubicBezTo>
                  <a:pt x="18997" y="27595"/>
                  <a:pt x="19143" y="28984"/>
                  <a:pt x="19043" y="30398"/>
                </a:cubicBezTo>
                <a:cubicBezTo>
                  <a:pt x="18854" y="33081"/>
                  <a:pt x="17785" y="35568"/>
                  <a:pt x="16036" y="37401"/>
                </a:cubicBezTo>
                <a:cubicBezTo>
                  <a:pt x="14303" y="39214"/>
                  <a:pt x="12072" y="40214"/>
                  <a:pt x="9753" y="40214"/>
                </a:cubicBezTo>
                <a:cubicBezTo>
                  <a:pt x="9563" y="40214"/>
                  <a:pt x="9371" y="40207"/>
                  <a:pt x="9180" y="40194"/>
                </a:cubicBezTo>
                <a:cubicBezTo>
                  <a:pt x="7271" y="40059"/>
                  <a:pt x="5491" y="39258"/>
                  <a:pt x="4031" y="37879"/>
                </a:cubicBezTo>
                <a:cubicBezTo>
                  <a:pt x="3708" y="37572"/>
                  <a:pt x="3294" y="37418"/>
                  <a:pt x="2878" y="37418"/>
                </a:cubicBezTo>
                <a:cubicBezTo>
                  <a:pt x="2484" y="37418"/>
                  <a:pt x="2090" y="37557"/>
                  <a:pt x="1773" y="37836"/>
                </a:cubicBezTo>
                <a:cubicBezTo>
                  <a:pt x="1446" y="38123"/>
                  <a:pt x="1248" y="38529"/>
                  <a:pt x="1221" y="38963"/>
                </a:cubicBezTo>
                <a:lnTo>
                  <a:pt x="231" y="52961"/>
                </a:lnTo>
                <a:cubicBezTo>
                  <a:pt x="1" y="56170"/>
                  <a:pt x="2419" y="58958"/>
                  <a:pt x="5630" y="59181"/>
                </a:cubicBezTo>
                <a:lnTo>
                  <a:pt x="53176" y="62544"/>
                </a:lnTo>
                <a:cubicBezTo>
                  <a:pt x="53314" y="62553"/>
                  <a:pt x="53454" y="62558"/>
                  <a:pt x="53592" y="62558"/>
                </a:cubicBezTo>
                <a:lnTo>
                  <a:pt x="53591" y="62557"/>
                </a:lnTo>
                <a:cubicBezTo>
                  <a:pt x="56646" y="62553"/>
                  <a:pt x="59181" y="60191"/>
                  <a:pt x="59395" y="57143"/>
                </a:cubicBezTo>
                <a:lnTo>
                  <a:pt x="62758" y="9597"/>
                </a:lnTo>
                <a:cubicBezTo>
                  <a:pt x="62868" y="8055"/>
                  <a:pt x="62361" y="6533"/>
                  <a:pt x="61347" y="5366"/>
                </a:cubicBezTo>
                <a:cubicBezTo>
                  <a:pt x="60335" y="4200"/>
                  <a:pt x="58900" y="3483"/>
                  <a:pt x="57358" y="3375"/>
                </a:cubicBezTo>
                <a:lnTo>
                  <a:pt x="42897" y="2352"/>
                </a:lnTo>
                <a:cubicBezTo>
                  <a:pt x="42854" y="2350"/>
                  <a:pt x="42813" y="2349"/>
                  <a:pt x="42773" y="2349"/>
                </a:cubicBezTo>
                <a:cubicBezTo>
                  <a:pt x="42127" y="2349"/>
                  <a:pt x="41553" y="2714"/>
                  <a:pt x="41273" y="3301"/>
                </a:cubicBezTo>
                <a:cubicBezTo>
                  <a:pt x="40996" y="3876"/>
                  <a:pt x="41077" y="4560"/>
                  <a:pt x="41482" y="5055"/>
                </a:cubicBezTo>
                <a:cubicBezTo>
                  <a:pt x="42170" y="5904"/>
                  <a:pt x="42687" y="6837"/>
                  <a:pt x="43018" y="7827"/>
                </a:cubicBezTo>
                <a:cubicBezTo>
                  <a:pt x="43360" y="8839"/>
                  <a:pt x="43497" y="9909"/>
                  <a:pt x="43421" y="10975"/>
                </a:cubicBezTo>
                <a:cubicBezTo>
                  <a:pt x="43258" y="13275"/>
                  <a:pt x="42121" y="15402"/>
                  <a:pt x="40217" y="16966"/>
                </a:cubicBezTo>
                <a:cubicBezTo>
                  <a:pt x="38313" y="18531"/>
                  <a:pt x="35819" y="19392"/>
                  <a:pt x="33192" y="19392"/>
                </a:cubicBezTo>
                <a:cubicBezTo>
                  <a:pt x="32909" y="19392"/>
                  <a:pt x="32621" y="19382"/>
                  <a:pt x="32336" y="19362"/>
                </a:cubicBezTo>
                <a:cubicBezTo>
                  <a:pt x="30922" y="19262"/>
                  <a:pt x="29567" y="18922"/>
                  <a:pt x="28310" y="18351"/>
                </a:cubicBezTo>
                <a:cubicBezTo>
                  <a:pt x="27099" y="17801"/>
                  <a:pt x="26028" y="17061"/>
                  <a:pt x="25129" y="16152"/>
                </a:cubicBezTo>
                <a:cubicBezTo>
                  <a:pt x="24232" y="15246"/>
                  <a:pt x="23552" y="14216"/>
                  <a:pt x="23105" y="13093"/>
                </a:cubicBezTo>
                <a:cubicBezTo>
                  <a:pt x="22645" y="11935"/>
                  <a:pt x="22456" y="10726"/>
                  <a:pt x="22542" y="9500"/>
                </a:cubicBezTo>
                <a:cubicBezTo>
                  <a:pt x="22617" y="8433"/>
                  <a:pt x="22903" y="7393"/>
                  <a:pt x="23384" y="6439"/>
                </a:cubicBezTo>
                <a:cubicBezTo>
                  <a:pt x="23851" y="5506"/>
                  <a:pt x="24493" y="4656"/>
                  <a:pt x="25296" y="3911"/>
                </a:cubicBezTo>
                <a:cubicBezTo>
                  <a:pt x="25785" y="3455"/>
                  <a:pt x="25952" y="2779"/>
                  <a:pt x="25729" y="2146"/>
                </a:cubicBezTo>
                <a:cubicBezTo>
                  <a:pt x="25504" y="1511"/>
                  <a:pt x="24946" y="1085"/>
                  <a:pt x="24274" y="1038"/>
                </a:cubicBezTo>
                <a:lnTo>
                  <a:pt x="9812" y="15"/>
                </a:lnTo>
                <a:cubicBezTo>
                  <a:pt x="9675" y="5"/>
                  <a:pt x="9534" y="1"/>
                  <a:pt x="9396" y="1"/>
                </a:cubicBezTo>
                <a:close/>
              </a:path>
            </a:pathLst>
          </a:cu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3" name="CustomShape 3"/>
          <p:cNvSpPr/>
          <p:nvPr/>
        </p:nvSpPr>
        <p:spPr>
          <a:xfrm>
            <a:off x="1533600" y="1859400"/>
            <a:ext cx="1226160" cy="1216800"/>
          </a:xfrm>
          <a:custGeom>
            <a:avLst/>
            <a:gdLst/>
            <a:ahLst/>
            <a:rect l="l" t="t" r="r" b="b"/>
            <a:pathLst>
              <a:path w="65394" h="64887">
                <a:moveTo>
                  <a:pt x="12121" y="0"/>
                </a:moveTo>
                <a:cubicBezTo>
                  <a:pt x="9188" y="4"/>
                  <a:pt x="6714" y="2189"/>
                  <a:pt x="6349" y="5099"/>
                </a:cubicBezTo>
                <a:lnTo>
                  <a:pt x="403" y="52392"/>
                </a:lnTo>
                <a:cubicBezTo>
                  <a:pt x="0" y="55584"/>
                  <a:pt x="2264" y="58497"/>
                  <a:pt x="5456" y="58896"/>
                </a:cubicBezTo>
                <a:lnTo>
                  <a:pt x="19906" y="60712"/>
                </a:lnTo>
                <a:cubicBezTo>
                  <a:pt x="19978" y="60722"/>
                  <a:pt x="20052" y="60727"/>
                  <a:pt x="20124" y="60727"/>
                </a:cubicBezTo>
                <a:cubicBezTo>
                  <a:pt x="20749" y="60727"/>
                  <a:pt x="21315" y="60378"/>
                  <a:pt x="21603" y="59809"/>
                </a:cubicBezTo>
                <a:cubicBezTo>
                  <a:pt x="21890" y="59241"/>
                  <a:pt x="21835" y="58594"/>
                  <a:pt x="21458" y="58081"/>
                </a:cubicBezTo>
                <a:cubicBezTo>
                  <a:pt x="20800" y="57187"/>
                  <a:pt x="20322" y="56218"/>
                  <a:pt x="20036" y="55199"/>
                </a:cubicBezTo>
                <a:cubicBezTo>
                  <a:pt x="19432" y="53056"/>
                  <a:pt x="19737" y="50758"/>
                  <a:pt x="20879" y="48848"/>
                </a:cubicBezTo>
                <a:cubicBezTo>
                  <a:pt x="21440" y="47903"/>
                  <a:pt x="22184" y="47066"/>
                  <a:pt x="23092" y="46358"/>
                </a:cubicBezTo>
                <a:cubicBezTo>
                  <a:pt x="24937" y="44919"/>
                  <a:pt x="27325" y="44127"/>
                  <a:pt x="29819" y="44127"/>
                </a:cubicBezTo>
                <a:cubicBezTo>
                  <a:pt x="30320" y="44127"/>
                  <a:pt x="30823" y="44159"/>
                  <a:pt x="31321" y="44222"/>
                </a:cubicBezTo>
                <a:cubicBezTo>
                  <a:pt x="32728" y="44398"/>
                  <a:pt x="34062" y="44811"/>
                  <a:pt x="35286" y="45449"/>
                </a:cubicBezTo>
                <a:cubicBezTo>
                  <a:pt x="36467" y="46065"/>
                  <a:pt x="37495" y="46862"/>
                  <a:pt x="38343" y="47819"/>
                </a:cubicBezTo>
                <a:cubicBezTo>
                  <a:pt x="39189" y="48773"/>
                  <a:pt x="39812" y="49838"/>
                  <a:pt x="40197" y="50983"/>
                </a:cubicBezTo>
                <a:cubicBezTo>
                  <a:pt x="40595" y="52164"/>
                  <a:pt x="40718" y="53383"/>
                  <a:pt x="40565" y="54603"/>
                </a:cubicBezTo>
                <a:cubicBezTo>
                  <a:pt x="40429" y="55677"/>
                  <a:pt x="40080" y="56713"/>
                  <a:pt x="39538" y="57649"/>
                </a:cubicBezTo>
                <a:cubicBezTo>
                  <a:pt x="39009" y="58567"/>
                  <a:pt x="38306" y="59388"/>
                  <a:pt x="37447" y="60090"/>
                </a:cubicBezTo>
                <a:cubicBezTo>
                  <a:pt x="36926" y="60517"/>
                  <a:pt x="36719" y="61184"/>
                  <a:pt x="36905" y="61832"/>
                </a:cubicBezTo>
                <a:cubicBezTo>
                  <a:pt x="37093" y="62484"/>
                  <a:pt x="37627" y="62941"/>
                  <a:pt x="38300" y="63025"/>
                </a:cubicBezTo>
                <a:lnTo>
                  <a:pt x="52750" y="64841"/>
                </a:lnTo>
                <a:cubicBezTo>
                  <a:pt x="52993" y="64872"/>
                  <a:pt x="53238" y="64887"/>
                  <a:pt x="53483" y="64887"/>
                </a:cubicBezTo>
                <a:cubicBezTo>
                  <a:pt x="56416" y="64883"/>
                  <a:pt x="58889" y="62699"/>
                  <a:pt x="59255" y="59789"/>
                </a:cubicBezTo>
                <a:lnTo>
                  <a:pt x="61042" y="45575"/>
                </a:lnTo>
                <a:cubicBezTo>
                  <a:pt x="61102" y="45092"/>
                  <a:pt x="60961" y="44629"/>
                  <a:pt x="60643" y="44269"/>
                </a:cubicBezTo>
                <a:cubicBezTo>
                  <a:pt x="60326" y="43906"/>
                  <a:pt x="59868" y="43698"/>
                  <a:pt x="59386" y="43696"/>
                </a:cubicBezTo>
                <a:cubicBezTo>
                  <a:pt x="59053" y="43696"/>
                  <a:pt x="58727" y="43800"/>
                  <a:pt x="58454" y="43992"/>
                </a:cubicBezTo>
                <a:cubicBezTo>
                  <a:pt x="56981" y="45008"/>
                  <a:pt x="55310" y="45545"/>
                  <a:pt x="53621" y="45545"/>
                </a:cubicBezTo>
                <a:cubicBezTo>
                  <a:pt x="53284" y="45545"/>
                  <a:pt x="52948" y="45524"/>
                  <a:pt x="52615" y="45482"/>
                </a:cubicBezTo>
                <a:cubicBezTo>
                  <a:pt x="51395" y="45329"/>
                  <a:pt x="50246" y="44908"/>
                  <a:pt x="49199" y="44231"/>
                </a:cubicBezTo>
                <a:cubicBezTo>
                  <a:pt x="48184" y="43574"/>
                  <a:pt x="47307" y="42708"/>
                  <a:pt x="46593" y="41652"/>
                </a:cubicBezTo>
                <a:cubicBezTo>
                  <a:pt x="45875" y="40592"/>
                  <a:pt x="45357" y="39400"/>
                  <a:pt x="45053" y="38103"/>
                </a:cubicBezTo>
                <a:cubicBezTo>
                  <a:pt x="44738" y="36759"/>
                  <a:pt x="44668" y="35364"/>
                  <a:pt x="44844" y="33957"/>
                </a:cubicBezTo>
                <a:cubicBezTo>
                  <a:pt x="45168" y="31377"/>
                  <a:pt x="46313" y="29007"/>
                  <a:pt x="48066" y="27286"/>
                </a:cubicBezTo>
                <a:cubicBezTo>
                  <a:pt x="49797" y="25585"/>
                  <a:pt x="51980" y="24650"/>
                  <a:pt x="54215" y="24650"/>
                </a:cubicBezTo>
                <a:cubicBezTo>
                  <a:pt x="55590" y="24650"/>
                  <a:pt x="56941" y="25001"/>
                  <a:pt x="58143" y="25669"/>
                </a:cubicBezTo>
                <a:cubicBezTo>
                  <a:pt x="59024" y="26158"/>
                  <a:pt x="59822" y="26809"/>
                  <a:pt x="60514" y="27603"/>
                </a:cubicBezTo>
                <a:cubicBezTo>
                  <a:pt x="60833" y="27970"/>
                  <a:pt x="61272" y="28171"/>
                  <a:pt x="61750" y="28171"/>
                </a:cubicBezTo>
                <a:cubicBezTo>
                  <a:pt x="62144" y="28171"/>
                  <a:pt x="62526" y="28033"/>
                  <a:pt x="62830" y="27782"/>
                </a:cubicBezTo>
                <a:cubicBezTo>
                  <a:pt x="63153" y="27512"/>
                  <a:pt x="63362" y="27128"/>
                  <a:pt x="63413" y="26709"/>
                </a:cubicBezTo>
                <a:lnTo>
                  <a:pt x="65199" y="12495"/>
                </a:lnTo>
                <a:cubicBezTo>
                  <a:pt x="65393" y="10963"/>
                  <a:pt x="64969" y="9415"/>
                  <a:pt x="64023" y="8195"/>
                </a:cubicBezTo>
                <a:cubicBezTo>
                  <a:pt x="63075" y="6975"/>
                  <a:pt x="61680" y="6182"/>
                  <a:pt x="60148" y="5990"/>
                </a:cubicBezTo>
                <a:lnTo>
                  <a:pt x="12854" y="46"/>
                </a:lnTo>
                <a:cubicBezTo>
                  <a:pt x="12611" y="16"/>
                  <a:pt x="12365" y="0"/>
                  <a:pt x="12121" y="0"/>
                </a:cubicBezTo>
                <a:close/>
              </a:path>
            </a:pathLst>
          </a:custGeom>
          <a:solidFill>
            <a:schemeClr val="accent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4" name="CustomShape 4"/>
          <p:cNvSpPr/>
          <p:nvPr/>
        </p:nvSpPr>
        <p:spPr>
          <a:xfrm>
            <a:off x="2543400" y="2395800"/>
            <a:ext cx="51120" cy="47880"/>
          </a:xfrm>
          <a:custGeom>
            <a:avLst/>
            <a:gdLst/>
            <a:ahLst/>
            <a:rect l="l" t="t" r="r" b="b"/>
            <a:pathLst>
              <a:path w="2749" h="2570">
                <a:moveTo>
                  <a:pt x="1363" y="0"/>
                </a:moveTo>
                <a:cubicBezTo>
                  <a:pt x="954" y="0"/>
                  <a:pt x="562" y="197"/>
                  <a:pt x="317" y="540"/>
                </a:cubicBezTo>
                <a:cubicBezTo>
                  <a:pt x="16" y="964"/>
                  <a:pt x="0" y="1526"/>
                  <a:pt x="276" y="1966"/>
                </a:cubicBezTo>
                <a:cubicBezTo>
                  <a:pt x="514" y="2346"/>
                  <a:pt x="928" y="2569"/>
                  <a:pt x="1365" y="2569"/>
                </a:cubicBezTo>
                <a:cubicBezTo>
                  <a:pt x="1435" y="2569"/>
                  <a:pt x="1506" y="2563"/>
                  <a:pt x="1577" y="2552"/>
                </a:cubicBezTo>
                <a:cubicBezTo>
                  <a:pt x="2277" y="2433"/>
                  <a:pt x="2749" y="1770"/>
                  <a:pt x="2630" y="1070"/>
                </a:cubicBezTo>
                <a:cubicBezTo>
                  <a:pt x="2544" y="558"/>
                  <a:pt x="2158" y="149"/>
                  <a:pt x="1651" y="33"/>
                </a:cubicBezTo>
                <a:cubicBezTo>
                  <a:pt x="1555" y="11"/>
                  <a:pt x="1459" y="0"/>
                  <a:pt x="1363" y="0"/>
                </a:cubicBez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565" name="Group 5"/>
          <p:cNvGrpSpPr/>
          <p:nvPr/>
        </p:nvGrpSpPr>
        <p:grpSpPr>
          <a:xfrm>
            <a:off x="2476800" y="1904760"/>
            <a:ext cx="1461960" cy="1450800"/>
            <a:chOff x="2476800" y="1904760"/>
            <a:chExt cx="1461960" cy="1450800"/>
          </a:xfrm>
        </p:grpSpPr>
        <p:sp>
          <p:nvSpPr>
            <p:cNvPr id="566" name="CustomShape 6"/>
            <p:cNvSpPr/>
            <p:nvPr/>
          </p:nvSpPr>
          <p:spPr>
            <a:xfrm>
              <a:off x="3261600" y="2796480"/>
              <a:ext cx="193680" cy="339480"/>
            </a:xfrm>
            <a:custGeom>
              <a:avLst/>
              <a:gdLst/>
              <a:ahLst/>
              <a:rect l="l" t="t" r="r" b="b"/>
              <a:pathLst>
                <a:path w="10339" h="18125">
                  <a:moveTo>
                    <a:pt x="3934" y="0"/>
                  </a:moveTo>
                  <a:lnTo>
                    <a:pt x="2290" y="13638"/>
                  </a:lnTo>
                  <a:cubicBezTo>
                    <a:pt x="2202" y="14861"/>
                    <a:pt x="1065" y="16677"/>
                    <a:pt x="431" y="17578"/>
                  </a:cubicBezTo>
                  <a:lnTo>
                    <a:pt x="431" y="17578"/>
                  </a:lnTo>
                  <a:cubicBezTo>
                    <a:pt x="3783" y="16294"/>
                    <a:pt x="6919" y="14878"/>
                    <a:pt x="10339" y="13786"/>
                  </a:cubicBezTo>
                  <a:cubicBezTo>
                    <a:pt x="9280" y="11568"/>
                    <a:pt x="4993" y="2218"/>
                    <a:pt x="3934" y="0"/>
                  </a:cubicBezTo>
                  <a:close/>
                  <a:moveTo>
                    <a:pt x="431" y="17578"/>
                  </a:moveTo>
                  <a:lnTo>
                    <a:pt x="431" y="17578"/>
                  </a:lnTo>
                  <a:cubicBezTo>
                    <a:pt x="413" y="17585"/>
                    <a:pt x="396" y="17591"/>
                    <a:pt x="378" y="17598"/>
                  </a:cubicBezTo>
                  <a:cubicBezTo>
                    <a:pt x="104" y="17967"/>
                    <a:pt x="0" y="18125"/>
                    <a:pt x="12" y="18125"/>
                  </a:cubicBezTo>
                  <a:cubicBezTo>
                    <a:pt x="26" y="18125"/>
                    <a:pt x="193" y="17916"/>
                    <a:pt x="431" y="17578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7" name="CustomShape 7"/>
            <p:cNvSpPr/>
            <p:nvPr/>
          </p:nvSpPr>
          <p:spPr>
            <a:xfrm>
              <a:off x="3220920" y="3025080"/>
              <a:ext cx="252720" cy="166680"/>
            </a:xfrm>
            <a:custGeom>
              <a:avLst/>
              <a:gdLst/>
              <a:ahLst/>
              <a:rect l="l" t="t" r="r" b="b"/>
              <a:pathLst>
                <a:path w="13489" h="8908">
                  <a:moveTo>
                    <a:pt x="11816" y="1"/>
                  </a:moveTo>
                  <a:cubicBezTo>
                    <a:pt x="11201" y="1412"/>
                    <a:pt x="6369" y="3726"/>
                    <a:pt x="3188" y="4483"/>
                  </a:cubicBezTo>
                  <a:cubicBezTo>
                    <a:pt x="3107" y="4533"/>
                    <a:pt x="1475" y="6324"/>
                    <a:pt x="726" y="7150"/>
                  </a:cubicBezTo>
                  <a:cubicBezTo>
                    <a:pt x="1" y="7951"/>
                    <a:pt x="339" y="8907"/>
                    <a:pt x="1077" y="8907"/>
                  </a:cubicBezTo>
                  <a:cubicBezTo>
                    <a:pt x="1180" y="8907"/>
                    <a:pt x="1291" y="8889"/>
                    <a:pt x="1408" y="8848"/>
                  </a:cubicBezTo>
                  <a:lnTo>
                    <a:pt x="9142" y="6179"/>
                  </a:lnTo>
                  <a:cubicBezTo>
                    <a:pt x="9444" y="6075"/>
                    <a:pt x="9677" y="5823"/>
                    <a:pt x="9763" y="5497"/>
                  </a:cubicBezTo>
                  <a:cubicBezTo>
                    <a:pt x="9826" y="5254"/>
                    <a:pt x="9903" y="5005"/>
                    <a:pt x="9976" y="4940"/>
                  </a:cubicBezTo>
                  <a:cubicBezTo>
                    <a:pt x="10065" y="4863"/>
                    <a:pt x="10828" y="4535"/>
                    <a:pt x="11196" y="4407"/>
                  </a:cubicBezTo>
                  <a:cubicBezTo>
                    <a:pt x="11306" y="4567"/>
                    <a:pt x="11462" y="5152"/>
                    <a:pt x="11539" y="5351"/>
                  </a:cubicBezTo>
                  <a:lnTo>
                    <a:pt x="13485" y="4680"/>
                  </a:lnTo>
                  <a:cubicBezTo>
                    <a:pt x="13489" y="4653"/>
                    <a:pt x="12844" y="556"/>
                    <a:pt x="11816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8" name="CustomShape 8"/>
            <p:cNvSpPr/>
            <p:nvPr/>
          </p:nvSpPr>
          <p:spPr>
            <a:xfrm>
              <a:off x="3101040" y="2320920"/>
              <a:ext cx="323280" cy="730800"/>
            </a:xfrm>
            <a:custGeom>
              <a:avLst/>
              <a:gdLst/>
              <a:ahLst/>
              <a:rect l="l" t="t" r="r" b="b"/>
              <a:pathLst>
                <a:path w="17261" h="38986">
                  <a:moveTo>
                    <a:pt x="11629" y="1"/>
                  </a:moveTo>
                  <a:lnTo>
                    <a:pt x="0" y="822"/>
                  </a:lnTo>
                  <a:cubicBezTo>
                    <a:pt x="0" y="6724"/>
                    <a:pt x="158" y="13902"/>
                    <a:pt x="2190" y="20419"/>
                  </a:cubicBezTo>
                  <a:cubicBezTo>
                    <a:pt x="5329" y="30477"/>
                    <a:pt x="10836" y="38986"/>
                    <a:pt x="10836" y="38986"/>
                  </a:cubicBezTo>
                  <a:lnTo>
                    <a:pt x="17260" y="35652"/>
                  </a:lnTo>
                  <a:cubicBezTo>
                    <a:pt x="17260" y="35652"/>
                    <a:pt x="12388" y="22198"/>
                    <a:pt x="11956" y="19493"/>
                  </a:cubicBezTo>
                  <a:cubicBezTo>
                    <a:pt x="11269" y="15193"/>
                    <a:pt x="11802" y="5055"/>
                    <a:pt x="11629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9" name="CustomShape 9"/>
            <p:cNvSpPr/>
            <p:nvPr/>
          </p:nvSpPr>
          <p:spPr>
            <a:xfrm>
              <a:off x="3633840" y="2600640"/>
              <a:ext cx="207000" cy="342720"/>
            </a:xfrm>
            <a:custGeom>
              <a:avLst/>
              <a:gdLst/>
              <a:ahLst/>
              <a:rect l="l" t="t" r="r" b="b"/>
              <a:pathLst>
                <a:path w="11062" h="18287">
                  <a:moveTo>
                    <a:pt x="1" y="1"/>
                  </a:moveTo>
                  <a:lnTo>
                    <a:pt x="3532" y="13275"/>
                  </a:lnTo>
                  <a:cubicBezTo>
                    <a:pt x="3905" y="14443"/>
                    <a:pt x="3522" y="16552"/>
                    <a:pt x="3268" y="17623"/>
                  </a:cubicBezTo>
                  <a:lnTo>
                    <a:pt x="3268" y="17623"/>
                  </a:lnTo>
                  <a:cubicBezTo>
                    <a:pt x="5903" y="15187"/>
                    <a:pt x="8292" y="12710"/>
                    <a:pt x="11062" y="10427"/>
                  </a:cubicBezTo>
                  <a:cubicBezTo>
                    <a:pt x="9257" y="8760"/>
                    <a:pt x="1806" y="1667"/>
                    <a:pt x="1" y="1"/>
                  </a:cubicBezTo>
                  <a:close/>
                  <a:moveTo>
                    <a:pt x="3268" y="17623"/>
                  </a:moveTo>
                  <a:lnTo>
                    <a:pt x="3268" y="17623"/>
                  </a:lnTo>
                  <a:cubicBezTo>
                    <a:pt x="3254" y="17636"/>
                    <a:pt x="3240" y="17649"/>
                    <a:pt x="3226" y="17662"/>
                  </a:cubicBezTo>
                  <a:cubicBezTo>
                    <a:pt x="3109" y="18100"/>
                    <a:pt x="3071" y="18286"/>
                    <a:pt x="3081" y="18286"/>
                  </a:cubicBezTo>
                  <a:cubicBezTo>
                    <a:pt x="3093" y="18286"/>
                    <a:pt x="3171" y="18029"/>
                    <a:pt x="3268" y="17623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0" name="CustomShape 10"/>
            <p:cNvSpPr/>
            <p:nvPr/>
          </p:nvSpPr>
          <p:spPr>
            <a:xfrm>
              <a:off x="3668760" y="2773080"/>
              <a:ext cx="210960" cy="230760"/>
            </a:xfrm>
            <a:custGeom>
              <a:avLst/>
              <a:gdLst/>
              <a:ahLst/>
              <a:rect l="l" t="t" r="r" b="b"/>
              <a:pathLst>
                <a:path w="11258" h="12312">
                  <a:moveTo>
                    <a:pt x="7970" y="1"/>
                  </a:moveTo>
                  <a:cubicBezTo>
                    <a:pt x="7924" y="1539"/>
                    <a:pt x="4295" y="5480"/>
                    <a:pt x="1621" y="7364"/>
                  </a:cubicBezTo>
                  <a:cubicBezTo>
                    <a:pt x="1566" y="7440"/>
                    <a:pt x="714" y="9709"/>
                    <a:pt x="325" y="10755"/>
                  </a:cubicBezTo>
                  <a:cubicBezTo>
                    <a:pt x="1" y="11625"/>
                    <a:pt x="451" y="12311"/>
                    <a:pt x="1019" y="12311"/>
                  </a:cubicBezTo>
                  <a:cubicBezTo>
                    <a:pt x="1204" y="12311"/>
                    <a:pt x="1401" y="12239"/>
                    <a:pt x="1588" y="12077"/>
                  </a:cubicBezTo>
                  <a:lnTo>
                    <a:pt x="7781" y="6730"/>
                  </a:lnTo>
                  <a:cubicBezTo>
                    <a:pt x="8022" y="6521"/>
                    <a:pt x="8144" y="6201"/>
                    <a:pt x="8104" y="5866"/>
                  </a:cubicBezTo>
                  <a:cubicBezTo>
                    <a:pt x="8074" y="5617"/>
                    <a:pt x="8053" y="5357"/>
                    <a:pt x="8096" y="5270"/>
                  </a:cubicBezTo>
                  <a:cubicBezTo>
                    <a:pt x="8150" y="5165"/>
                    <a:pt x="8737" y="4577"/>
                    <a:pt x="9031" y="4323"/>
                  </a:cubicBezTo>
                  <a:cubicBezTo>
                    <a:pt x="9192" y="4431"/>
                    <a:pt x="9555" y="4915"/>
                    <a:pt x="9699" y="5073"/>
                  </a:cubicBezTo>
                  <a:lnTo>
                    <a:pt x="11258" y="3727"/>
                  </a:lnTo>
                  <a:cubicBezTo>
                    <a:pt x="11250" y="3699"/>
                    <a:pt x="9133" y="135"/>
                    <a:pt x="7970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1" name="CustomShape 11"/>
            <p:cNvSpPr/>
            <p:nvPr/>
          </p:nvSpPr>
          <p:spPr>
            <a:xfrm>
              <a:off x="3300120" y="2142360"/>
              <a:ext cx="439200" cy="707040"/>
            </a:xfrm>
            <a:custGeom>
              <a:avLst/>
              <a:gdLst/>
              <a:ahLst/>
              <a:rect l="l" t="t" r="r" b="b"/>
              <a:pathLst>
                <a:path w="23430" h="37707">
                  <a:moveTo>
                    <a:pt x="11522" y="1"/>
                  </a:moveTo>
                  <a:lnTo>
                    <a:pt x="1" y="863"/>
                  </a:lnTo>
                  <a:cubicBezTo>
                    <a:pt x="1" y="863"/>
                    <a:pt x="207" y="18573"/>
                    <a:pt x="4569" y="24179"/>
                  </a:cubicBezTo>
                  <a:cubicBezTo>
                    <a:pt x="10314" y="31564"/>
                    <a:pt x="21320" y="37707"/>
                    <a:pt x="21320" y="37707"/>
                  </a:cubicBezTo>
                  <a:lnTo>
                    <a:pt x="23430" y="29860"/>
                  </a:lnTo>
                  <a:cubicBezTo>
                    <a:pt x="23430" y="29860"/>
                    <a:pt x="15592" y="23153"/>
                    <a:pt x="13178" y="18680"/>
                  </a:cubicBezTo>
                  <a:cubicBezTo>
                    <a:pt x="11129" y="14889"/>
                    <a:pt x="11522" y="1"/>
                    <a:pt x="11522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2" name="CustomShape 12"/>
            <p:cNvSpPr/>
            <p:nvPr/>
          </p:nvSpPr>
          <p:spPr>
            <a:xfrm>
              <a:off x="3075120" y="1909080"/>
              <a:ext cx="574920" cy="603720"/>
            </a:xfrm>
            <a:custGeom>
              <a:avLst/>
              <a:gdLst/>
              <a:ahLst/>
              <a:rect l="l" t="t" r="r" b="b"/>
              <a:pathLst>
                <a:path w="30677" h="32199">
                  <a:moveTo>
                    <a:pt x="22922" y="0"/>
                  </a:moveTo>
                  <a:lnTo>
                    <a:pt x="6142" y="1609"/>
                  </a:lnTo>
                  <a:cubicBezTo>
                    <a:pt x="4084" y="5133"/>
                    <a:pt x="429" y="10486"/>
                    <a:pt x="1" y="31081"/>
                  </a:cubicBezTo>
                  <a:cubicBezTo>
                    <a:pt x="1" y="31081"/>
                    <a:pt x="7341" y="32198"/>
                    <a:pt x="14380" y="32198"/>
                  </a:cubicBezTo>
                  <a:cubicBezTo>
                    <a:pt x="21419" y="32198"/>
                    <a:pt x="30042" y="29933"/>
                    <a:pt x="30042" y="29933"/>
                  </a:cubicBezTo>
                  <a:cubicBezTo>
                    <a:pt x="30042" y="29933"/>
                    <a:pt x="30676" y="5985"/>
                    <a:pt x="22922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3" name="CustomShape 13"/>
            <p:cNvSpPr/>
            <p:nvPr/>
          </p:nvSpPr>
          <p:spPr>
            <a:xfrm>
              <a:off x="2476800" y="1904760"/>
              <a:ext cx="1441800" cy="1450800"/>
            </a:xfrm>
            <a:custGeom>
              <a:avLst/>
              <a:gdLst/>
              <a:ahLst/>
              <a:rect l="l" t="t" r="r" b="b"/>
              <a:pathLst>
                <a:path w="76884" h="77366">
                  <a:moveTo>
                    <a:pt x="23359" y="0"/>
                  </a:moveTo>
                  <a:cubicBezTo>
                    <a:pt x="20167" y="0"/>
                    <a:pt x="17570" y="2571"/>
                    <a:pt x="17537" y="5763"/>
                  </a:cubicBezTo>
                  <a:lnTo>
                    <a:pt x="17390" y="19871"/>
                  </a:lnTo>
                  <a:cubicBezTo>
                    <a:pt x="17390" y="20142"/>
                    <a:pt x="17277" y="20400"/>
                    <a:pt x="17080" y="20585"/>
                  </a:cubicBezTo>
                  <a:cubicBezTo>
                    <a:pt x="16891" y="20761"/>
                    <a:pt x="16644" y="20860"/>
                    <a:pt x="16387" y="20862"/>
                  </a:cubicBezTo>
                  <a:cubicBezTo>
                    <a:pt x="16155" y="20861"/>
                    <a:pt x="15932" y="20777"/>
                    <a:pt x="15759" y="20625"/>
                  </a:cubicBezTo>
                  <a:cubicBezTo>
                    <a:pt x="14940" y="19922"/>
                    <a:pt x="14036" y="19373"/>
                    <a:pt x="13070" y="18993"/>
                  </a:cubicBezTo>
                  <a:cubicBezTo>
                    <a:pt x="12076" y="18600"/>
                    <a:pt x="11017" y="18393"/>
                    <a:pt x="9949" y="18381"/>
                  </a:cubicBezTo>
                  <a:lnTo>
                    <a:pt x="9857" y="18381"/>
                  </a:lnTo>
                  <a:cubicBezTo>
                    <a:pt x="8536" y="18381"/>
                    <a:pt x="7253" y="18674"/>
                    <a:pt x="6044" y="19251"/>
                  </a:cubicBezTo>
                  <a:cubicBezTo>
                    <a:pt x="4878" y="19808"/>
                    <a:pt x="3830" y="20605"/>
                    <a:pt x="2928" y="21620"/>
                  </a:cubicBezTo>
                  <a:cubicBezTo>
                    <a:pt x="2028" y="22632"/>
                    <a:pt x="1319" y="23812"/>
                    <a:pt x="819" y="25125"/>
                  </a:cubicBezTo>
                  <a:cubicBezTo>
                    <a:pt x="302" y="26482"/>
                    <a:pt x="32" y="27925"/>
                    <a:pt x="17" y="29414"/>
                  </a:cubicBezTo>
                  <a:cubicBezTo>
                    <a:pt x="1" y="30913"/>
                    <a:pt x="244" y="32369"/>
                    <a:pt x="737" y="33744"/>
                  </a:cubicBezTo>
                  <a:cubicBezTo>
                    <a:pt x="1215" y="35074"/>
                    <a:pt x="1907" y="36270"/>
                    <a:pt x="2795" y="37302"/>
                  </a:cubicBezTo>
                  <a:cubicBezTo>
                    <a:pt x="3685" y="38338"/>
                    <a:pt x="4727" y="39155"/>
                    <a:pt x="5890" y="39730"/>
                  </a:cubicBezTo>
                  <a:cubicBezTo>
                    <a:pt x="7099" y="40329"/>
                    <a:pt x="8386" y="40639"/>
                    <a:pt x="9718" y="40652"/>
                  </a:cubicBezTo>
                  <a:lnTo>
                    <a:pt x="9809" y="40652"/>
                  </a:lnTo>
                  <a:cubicBezTo>
                    <a:pt x="10861" y="40652"/>
                    <a:pt x="11906" y="40463"/>
                    <a:pt x="12891" y="40091"/>
                  </a:cubicBezTo>
                  <a:cubicBezTo>
                    <a:pt x="13850" y="39733"/>
                    <a:pt x="14752" y="39207"/>
                    <a:pt x="15572" y="38531"/>
                  </a:cubicBezTo>
                  <a:cubicBezTo>
                    <a:pt x="15743" y="38387"/>
                    <a:pt x="15961" y="38308"/>
                    <a:pt x="16186" y="38307"/>
                  </a:cubicBezTo>
                  <a:cubicBezTo>
                    <a:pt x="16456" y="38308"/>
                    <a:pt x="16715" y="38418"/>
                    <a:pt x="16905" y="38610"/>
                  </a:cubicBezTo>
                  <a:cubicBezTo>
                    <a:pt x="17092" y="38798"/>
                    <a:pt x="17194" y="39054"/>
                    <a:pt x="17188" y="39319"/>
                  </a:cubicBezTo>
                  <a:lnTo>
                    <a:pt x="17042" y="53427"/>
                  </a:lnTo>
                  <a:cubicBezTo>
                    <a:pt x="17005" y="56644"/>
                    <a:pt x="19588" y="59280"/>
                    <a:pt x="22805" y="59310"/>
                  </a:cubicBezTo>
                  <a:lnTo>
                    <a:pt x="37386" y="59461"/>
                  </a:lnTo>
                  <a:cubicBezTo>
                    <a:pt x="37871" y="59467"/>
                    <a:pt x="38174" y="59782"/>
                    <a:pt x="38296" y="60076"/>
                  </a:cubicBezTo>
                  <a:cubicBezTo>
                    <a:pt x="38417" y="60367"/>
                    <a:pt x="38428" y="60801"/>
                    <a:pt x="38093" y="61145"/>
                  </a:cubicBezTo>
                  <a:cubicBezTo>
                    <a:pt x="37259" y="62001"/>
                    <a:pt x="36605" y="62967"/>
                    <a:pt x="36150" y="64016"/>
                  </a:cubicBezTo>
                  <a:cubicBezTo>
                    <a:pt x="35678" y="65094"/>
                    <a:pt x="35430" y="66255"/>
                    <a:pt x="35418" y="67432"/>
                  </a:cubicBezTo>
                  <a:cubicBezTo>
                    <a:pt x="35405" y="68762"/>
                    <a:pt x="35687" y="70057"/>
                    <a:pt x="36260" y="71276"/>
                  </a:cubicBezTo>
                  <a:cubicBezTo>
                    <a:pt x="36813" y="72453"/>
                    <a:pt x="37607" y="73511"/>
                    <a:pt x="38623" y="74423"/>
                  </a:cubicBezTo>
                  <a:cubicBezTo>
                    <a:pt x="39637" y="75330"/>
                    <a:pt x="40820" y="76047"/>
                    <a:pt x="42140" y="76554"/>
                  </a:cubicBezTo>
                  <a:cubicBezTo>
                    <a:pt x="43503" y="77075"/>
                    <a:pt x="44954" y="77348"/>
                    <a:pt x="46452" y="77364"/>
                  </a:cubicBezTo>
                  <a:cubicBezTo>
                    <a:pt x="46497" y="77365"/>
                    <a:pt x="46541" y="77365"/>
                    <a:pt x="46586" y="77365"/>
                  </a:cubicBezTo>
                  <a:cubicBezTo>
                    <a:pt x="48070" y="77365"/>
                    <a:pt x="49510" y="77112"/>
                    <a:pt x="50868" y="76613"/>
                  </a:cubicBezTo>
                  <a:cubicBezTo>
                    <a:pt x="52183" y="76128"/>
                    <a:pt x="53367" y="75434"/>
                    <a:pt x="54384" y="74549"/>
                  </a:cubicBezTo>
                  <a:cubicBezTo>
                    <a:pt x="55407" y="73660"/>
                    <a:pt x="56213" y="72622"/>
                    <a:pt x="56780" y="71465"/>
                  </a:cubicBezTo>
                  <a:cubicBezTo>
                    <a:pt x="57370" y="70264"/>
                    <a:pt x="57676" y="68985"/>
                    <a:pt x="57690" y="67664"/>
                  </a:cubicBezTo>
                  <a:cubicBezTo>
                    <a:pt x="57702" y="66489"/>
                    <a:pt x="57478" y="65322"/>
                    <a:pt x="57030" y="64234"/>
                  </a:cubicBezTo>
                  <a:cubicBezTo>
                    <a:pt x="56597" y="63176"/>
                    <a:pt x="55962" y="62197"/>
                    <a:pt x="55147" y="61323"/>
                  </a:cubicBezTo>
                  <a:cubicBezTo>
                    <a:pt x="54870" y="61027"/>
                    <a:pt x="54802" y="60627"/>
                    <a:pt x="54963" y="60254"/>
                  </a:cubicBezTo>
                  <a:cubicBezTo>
                    <a:pt x="55088" y="59964"/>
                    <a:pt x="55395" y="59654"/>
                    <a:pt x="55876" y="59654"/>
                  </a:cubicBezTo>
                  <a:lnTo>
                    <a:pt x="55888" y="59654"/>
                  </a:lnTo>
                  <a:lnTo>
                    <a:pt x="70469" y="59805"/>
                  </a:lnTo>
                  <a:lnTo>
                    <a:pt x="70531" y="59805"/>
                  </a:lnTo>
                  <a:cubicBezTo>
                    <a:pt x="73723" y="59805"/>
                    <a:pt x="76320" y="57234"/>
                    <a:pt x="76353" y="54042"/>
                  </a:cubicBezTo>
                  <a:lnTo>
                    <a:pt x="76847" y="6379"/>
                  </a:lnTo>
                  <a:cubicBezTo>
                    <a:pt x="76884" y="3162"/>
                    <a:pt x="74302" y="526"/>
                    <a:pt x="71084" y="495"/>
                  </a:cubicBezTo>
                  <a:lnTo>
                    <a:pt x="23421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4" name="CustomShape 14"/>
            <p:cNvSpPr/>
            <p:nvPr/>
          </p:nvSpPr>
          <p:spPr>
            <a:xfrm>
              <a:off x="2929320" y="1952640"/>
              <a:ext cx="51120" cy="47880"/>
            </a:xfrm>
            <a:custGeom>
              <a:avLst/>
              <a:gdLst/>
              <a:ahLst/>
              <a:rect l="l" t="t" r="r" b="b"/>
              <a:pathLst>
                <a:path w="2750" h="2570">
                  <a:moveTo>
                    <a:pt x="1365" y="1"/>
                  </a:moveTo>
                  <a:cubicBezTo>
                    <a:pt x="955" y="1"/>
                    <a:pt x="562" y="197"/>
                    <a:pt x="318" y="540"/>
                  </a:cubicBezTo>
                  <a:cubicBezTo>
                    <a:pt x="17" y="964"/>
                    <a:pt x="0" y="1527"/>
                    <a:pt x="276" y="1967"/>
                  </a:cubicBezTo>
                  <a:cubicBezTo>
                    <a:pt x="513" y="2346"/>
                    <a:pt x="927" y="2569"/>
                    <a:pt x="1364" y="2569"/>
                  </a:cubicBezTo>
                  <a:cubicBezTo>
                    <a:pt x="1435" y="2569"/>
                    <a:pt x="1507" y="2564"/>
                    <a:pt x="1578" y="2551"/>
                  </a:cubicBezTo>
                  <a:cubicBezTo>
                    <a:pt x="2278" y="2433"/>
                    <a:pt x="2750" y="1770"/>
                    <a:pt x="2631" y="1072"/>
                  </a:cubicBezTo>
                  <a:cubicBezTo>
                    <a:pt x="2545" y="560"/>
                    <a:pt x="2157" y="149"/>
                    <a:pt x="1652" y="33"/>
                  </a:cubicBezTo>
                  <a:cubicBezTo>
                    <a:pt x="1556" y="11"/>
                    <a:pt x="1460" y="1"/>
                    <a:pt x="136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5" name="CustomShape 15"/>
            <p:cNvSpPr/>
            <p:nvPr/>
          </p:nvSpPr>
          <p:spPr>
            <a:xfrm>
              <a:off x="3153600" y="191484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3" y="1"/>
                  </a:moveTo>
                  <a:cubicBezTo>
                    <a:pt x="954" y="1"/>
                    <a:pt x="562" y="198"/>
                    <a:pt x="318" y="541"/>
                  </a:cubicBezTo>
                  <a:cubicBezTo>
                    <a:pt x="16" y="965"/>
                    <a:pt x="0" y="1527"/>
                    <a:pt x="276" y="1967"/>
                  </a:cubicBezTo>
                  <a:cubicBezTo>
                    <a:pt x="513" y="2347"/>
                    <a:pt x="927" y="2570"/>
                    <a:pt x="1366" y="2570"/>
                  </a:cubicBezTo>
                  <a:cubicBezTo>
                    <a:pt x="1436" y="2570"/>
                    <a:pt x="1507" y="2564"/>
                    <a:pt x="1578" y="2552"/>
                  </a:cubicBezTo>
                  <a:cubicBezTo>
                    <a:pt x="2277" y="2434"/>
                    <a:pt x="2748" y="1771"/>
                    <a:pt x="2630" y="1071"/>
                  </a:cubicBezTo>
                  <a:cubicBezTo>
                    <a:pt x="2543" y="559"/>
                    <a:pt x="2157" y="149"/>
                    <a:pt x="1651" y="34"/>
                  </a:cubicBezTo>
                  <a:cubicBezTo>
                    <a:pt x="1555" y="12"/>
                    <a:pt x="1458" y="1"/>
                    <a:pt x="1363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6" name="CustomShape 16"/>
            <p:cNvSpPr/>
            <p:nvPr/>
          </p:nvSpPr>
          <p:spPr>
            <a:xfrm>
              <a:off x="2960640" y="213624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5" y="1"/>
                  </a:moveTo>
                  <a:cubicBezTo>
                    <a:pt x="955" y="1"/>
                    <a:pt x="562" y="197"/>
                    <a:pt x="318" y="541"/>
                  </a:cubicBezTo>
                  <a:cubicBezTo>
                    <a:pt x="18" y="964"/>
                    <a:pt x="1" y="1527"/>
                    <a:pt x="276" y="1967"/>
                  </a:cubicBezTo>
                  <a:cubicBezTo>
                    <a:pt x="513" y="2346"/>
                    <a:pt x="928" y="2569"/>
                    <a:pt x="1365" y="2569"/>
                  </a:cubicBezTo>
                  <a:cubicBezTo>
                    <a:pt x="1436" y="2569"/>
                    <a:pt x="1507" y="2564"/>
                    <a:pt x="1579" y="2551"/>
                  </a:cubicBezTo>
                  <a:cubicBezTo>
                    <a:pt x="2277" y="2433"/>
                    <a:pt x="2749" y="1772"/>
                    <a:pt x="2631" y="1072"/>
                  </a:cubicBezTo>
                  <a:cubicBezTo>
                    <a:pt x="2545" y="560"/>
                    <a:pt x="2158" y="150"/>
                    <a:pt x="1652" y="33"/>
                  </a:cubicBezTo>
                  <a:cubicBezTo>
                    <a:pt x="1557" y="11"/>
                    <a:pt x="1461" y="1"/>
                    <a:pt x="136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7" name="CustomShape 17"/>
            <p:cNvSpPr/>
            <p:nvPr/>
          </p:nvSpPr>
          <p:spPr>
            <a:xfrm>
              <a:off x="3184560" y="209880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5" y="0"/>
                  </a:moveTo>
                  <a:cubicBezTo>
                    <a:pt x="955" y="0"/>
                    <a:pt x="562" y="196"/>
                    <a:pt x="318" y="540"/>
                  </a:cubicBezTo>
                  <a:cubicBezTo>
                    <a:pt x="16" y="964"/>
                    <a:pt x="0" y="1527"/>
                    <a:pt x="276" y="1967"/>
                  </a:cubicBezTo>
                  <a:cubicBezTo>
                    <a:pt x="513" y="2345"/>
                    <a:pt x="927" y="2569"/>
                    <a:pt x="1363" y="2569"/>
                  </a:cubicBezTo>
                  <a:cubicBezTo>
                    <a:pt x="1434" y="2569"/>
                    <a:pt x="1506" y="2563"/>
                    <a:pt x="1577" y="2551"/>
                  </a:cubicBezTo>
                  <a:cubicBezTo>
                    <a:pt x="2277" y="2433"/>
                    <a:pt x="2749" y="1770"/>
                    <a:pt x="2631" y="1071"/>
                  </a:cubicBezTo>
                  <a:cubicBezTo>
                    <a:pt x="2544" y="559"/>
                    <a:pt x="2158" y="148"/>
                    <a:pt x="1651" y="33"/>
                  </a:cubicBezTo>
                  <a:cubicBezTo>
                    <a:pt x="1556" y="11"/>
                    <a:pt x="1460" y="0"/>
                    <a:pt x="1365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8" name="CustomShape 18"/>
            <p:cNvSpPr/>
            <p:nvPr/>
          </p:nvSpPr>
          <p:spPr>
            <a:xfrm>
              <a:off x="3408480" y="206100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69">
                  <a:moveTo>
                    <a:pt x="1364" y="1"/>
                  </a:moveTo>
                  <a:cubicBezTo>
                    <a:pt x="954" y="1"/>
                    <a:pt x="562" y="198"/>
                    <a:pt x="318" y="540"/>
                  </a:cubicBezTo>
                  <a:cubicBezTo>
                    <a:pt x="18" y="963"/>
                    <a:pt x="0" y="1526"/>
                    <a:pt x="276" y="1966"/>
                  </a:cubicBezTo>
                  <a:cubicBezTo>
                    <a:pt x="513" y="2345"/>
                    <a:pt x="927" y="2569"/>
                    <a:pt x="1364" y="2569"/>
                  </a:cubicBezTo>
                  <a:cubicBezTo>
                    <a:pt x="1435" y="2569"/>
                    <a:pt x="1507" y="2563"/>
                    <a:pt x="1579" y="2551"/>
                  </a:cubicBezTo>
                  <a:cubicBezTo>
                    <a:pt x="2277" y="2432"/>
                    <a:pt x="2749" y="1771"/>
                    <a:pt x="2631" y="1071"/>
                  </a:cubicBezTo>
                  <a:cubicBezTo>
                    <a:pt x="2545" y="559"/>
                    <a:pt x="2158" y="149"/>
                    <a:pt x="1652" y="34"/>
                  </a:cubicBezTo>
                  <a:cubicBezTo>
                    <a:pt x="1556" y="11"/>
                    <a:pt x="1460" y="1"/>
                    <a:pt x="1364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9" name="CustomShape 19"/>
            <p:cNvSpPr/>
            <p:nvPr/>
          </p:nvSpPr>
          <p:spPr>
            <a:xfrm>
              <a:off x="3632760" y="202320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5" y="1"/>
                  </a:moveTo>
                  <a:cubicBezTo>
                    <a:pt x="955" y="1"/>
                    <a:pt x="562" y="197"/>
                    <a:pt x="318" y="541"/>
                  </a:cubicBezTo>
                  <a:cubicBezTo>
                    <a:pt x="17" y="964"/>
                    <a:pt x="0" y="1527"/>
                    <a:pt x="276" y="1967"/>
                  </a:cubicBezTo>
                  <a:cubicBezTo>
                    <a:pt x="513" y="2346"/>
                    <a:pt x="926" y="2569"/>
                    <a:pt x="1364" y="2569"/>
                  </a:cubicBezTo>
                  <a:cubicBezTo>
                    <a:pt x="1435" y="2569"/>
                    <a:pt x="1507" y="2564"/>
                    <a:pt x="1578" y="2551"/>
                  </a:cubicBezTo>
                  <a:cubicBezTo>
                    <a:pt x="2277" y="2433"/>
                    <a:pt x="2748" y="1770"/>
                    <a:pt x="2630" y="1072"/>
                  </a:cubicBezTo>
                  <a:cubicBezTo>
                    <a:pt x="2545" y="559"/>
                    <a:pt x="2158" y="150"/>
                    <a:pt x="1652" y="33"/>
                  </a:cubicBezTo>
                  <a:cubicBezTo>
                    <a:pt x="1556" y="11"/>
                    <a:pt x="1460" y="1"/>
                    <a:pt x="136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0" name="CustomShape 20"/>
            <p:cNvSpPr/>
            <p:nvPr/>
          </p:nvSpPr>
          <p:spPr>
            <a:xfrm>
              <a:off x="2767320" y="2358000"/>
              <a:ext cx="51120" cy="47880"/>
            </a:xfrm>
            <a:custGeom>
              <a:avLst/>
              <a:gdLst/>
              <a:ahLst/>
              <a:rect l="l" t="t" r="r" b="b"/>
              <a:pathLst>
                <a:path w="2750" h="2570">
                  <a:moveTo>
                    <a:pt x="1365" y="0"/>
                  </a:moveTo>
                  <a:cubicBezTo>
                    <a:pt x="955" y="0"/>
                    <a:pt x="562" y="197"/>
                    <a:pt x="318" y="541"/>
                  </a:cubicBezTo>
                  <a:cubicBezTo>
                    <a:pt x="17" y="964"/>
                    <a:pt x="0" y="1527"/>
                    <a:pt x="276" y="1967"/>
                  </a:cubicBezTo>
                  <a:cubicBezTo>
                    <a:pt x="513" y="2345"/>
                    <a:pt x="927" y="2569"/>
                    <a:pt x="1364" y="2569"/>
                  </a:cubicBezTo>
                  <a:cubicBezTo>
                    <a:pt x="1435" y="2569"/>
                    <a:pt x="1507" y="2563"/>
                    <a:pt x="1578" y="2551"/>
                  </a:cubicBezTo>
                  <a:cubicBezTo>
                    <a:pt x="2277" y="2433"/>
                    <a:pt x="2750" y="1771"/>
                    <a:pt x="2631" y="1071"/>
                  </a:cubicBezTo>
                  <a:cubicBezTo>
                    <a:pt x="2545" y="559"/>
                    <a:pt x="2157" y="149"/>
                    <a:pt x="1652" y="33"/>
                  </a:cubicBezTo>
                  <a:cubicBezTo>
                    <a:pt x="1556" y="11"/>
                    <a:pt x="1460" y="0"/>
                    <a:pt x="1365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1" name="CustomShape 21"/>
            <p:cNvSpPr/>
            <p:nvPr/>
          </p:nvSpPr>
          <p:spPr>
            <a:xfrm>
              <a:off x="2991600" y="2320200"/>
              <a:ext cx="51120" cy="47880"/>
            </a:xfrm>
            <a:custGeom>
              <a:avLst/>
              <a:gdLst/>
              <a:ahLst/>
              <a:rect l="l" t="t" r="r" b="b"/>
              <a:pathLst>
                <a:path w="2750" h="2570">
                  <a:moveTo>
                    <a:pt x="1365" y="0"/>
                  </a:moveTo>
                  <a:cubicBezTo>
                    <a:pt x="955" y="0"/>
                    <a:pt x="563" y="197"/>
                    <a:pt x="319" y="540"/>
                  </a:cubicBezTo>
                  <a:cubicBezTo>
                    <a:pt x="17" y="964"/>
                    <a:pt x="1" y="1526"/>
                    <a:pt x="277" y="1966"/>
                  </a:cubicBezTo>
                  <a:cubicBezTo>
                    <a:pt x="514" y="2346"/>
                    <a:pt x="928" y="2569"/>
                    <a:pt x="1366" y="2569"/>
                  </a:cubicBezTo>
                  <a:cubicBezTo>
                    <a:pt x="1436" y="2569"/>
                    <a:pt x="1507" y="2564"/>
                    <a:pt x="1578" y="2552"/>
                  </a:cubicBezTo>
                  <a:cubicBezTo>
                    <a:pt x="2278" y="2434"/>
                    <a:pt x="2749" y="1771"/>
                    <a:pt x="2631" y="1071"/>
                  </a:cubicBezTo>
                  <a:cubicBezTo>
                    <a:pt x="2544" y="559"/>
                    <a:pt x="2158" y="149"/>
                    <a:pt x="1653" y="33"/>
                  </a:cubicBezTo>
                  <a:cubicBezTo>
                    <a:pt x="1557" y="11"/>
                    <a:pt x="1460" y="0"/>
                    <a:pt x="1365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2" name="CustomShape 22"/>
            <p:cNvSpPr/>
            <p:nvPr/>
          </p:nvSpPr>
          <p:spPr>
            <a:xfrm>
              <a:off x="3215520" y="2282400"/>
              <a:ext cx="51120" cy="47880"/>
            </a:xfrm>
            <a:custGeom>
              <a:avLst/>
              <a:gdLst/>
              <a:ahLst/>
              <a:rect l="l" t="t" r="r" b="b"/>
              <a:pathLst>
                <a:path w="2751" h="2570">
                  <a:moveTo>
                    <a:pt x="1366" y="0"/>
                  </a:moveTo>
                  <a:cubicBezTo>
                    <a:pt x="956" y="0"/>
                    <a:pt x="564" y="197"/>
                    <a:pt x="318" y="541"/>
                  </a:cubicBezTo>
                  <a:cubicBezTo>
                    <a:pt x="18" y="964"/>
                    <a:pt x="1" y="1527"/>
                    <a:pt x="278" y="1967"/>
                  </a:cubicBezTo>
                  <a:cubicBezTo>
                    <a:pt x="515" y="2345"/>
                    <a:pt x="928" y="2569"/>
                    <a:pt x="1365" y="2569"/>
                  </a:cubicBezTo>
                  <a:cubicBezTo>
                    <a:pt x="1436" y="2569"/>
                    <a:pt x="1507" y="2563"/>
                    <a:pt x="1579" y="2551"/>
                  </a:cubicBezTo>
                  <a:cubicBezTo>
                    <a:pt x="2279" y="2433"/>
                    <a:pt x="2750" y="1771"/>
                    <a:pt x="2632" y="1071"/>
                  </a:cubicBezTo>
                  <a:cubicBezTo>
                    <a:pt x="2545" y="559"/>
                    <a:pt x="2159" y="150"/>
                    <a:pt x="1652" y="33"/>
                  </a:cubicBezTo>
                  <a:cubicBezTo>
                    <a:pt x="1557" y="11"/>
                    <a:pt x="1461" y="0"/>
                    <a:pt x="1366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3" name="CustomShape 23"/>
            <p:cNvSpPr/>
            <p:nvPr/>
          </p:nvSpPr>
          <p:spPr>
            <a:xfrm>
              <a:off x="3439440" y="224460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4" y="1"/>
                  </a:moveTo>
                  <a:cubicBezTo>
                    <a:pt x="954" y="1"/>
                    <a:pt x="562" y="198"/>
                    <a:pt x="318" y="540"/>
                  </a:cubicBezTo>
                  <a:cubicBezTo>
                    <a:pt x="18" y="964"/>
                    <a:pt x="1" y="1526"/>
                    <a:pt x="276" y="1968"/>
                  </a:cubicBezTo>
                  <a:cubicBezTo>
                    <a:pt x="514" y="2346"/>
                    <a:pt x="928" y="2570"/>
                    <a:pt x="1365" y="2570"/>
                  </a:cubicBezTo>
                  <a:cubicBezTo>
                    <a:pt x="1436" y="2570"/>
                    <a:pt x="1507" y="2564"/>
                    <a:pt x="1579" y="2552"/>
                  </a:cubicBezTo>
                  <a:cubicBezTo>
                    <a:pt x="2277" y="2434"/>
                    <a:pt x="2749" y="1771"/>
                    <a:pt x="2632" y="1072"/>
                  </a:cubicBezTo>
                  <a:cubicBezTo>
                    <a:pt x="2545" y="560"/>
                    <a:pt x="2158" y="149"/>
                    <a:pt x="1652" y="34"/>
                  </a:cubicBezTo>
                  <a:cubicBezTo>
                    <a:pt x="1557" y="11"/>
                    <a:pt x="1460" y="1"/>
                    <a:pt x="1364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4" name="CustomShape 24"/>
            <p:cNvSpPr/>
            <p:nvPr/>
          </p:nvSpPr>
          <p:spPr>
            <a:xfrm>
              <a:off x="3663720" y="220716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69">
                  <a:moveTo>
                    <a:pt x="1363" y="0"/>
                  </a:moveTo>
                  <a:cubicBezTo>
                    <a:pt x="954" y="0"/>
                    <a:pt x="562" y="197"/>
                    <a:pt x="318" y="540"/>
                  </a:cubicBezTo>
                  <a:cubicBezTo>
                    <a:pt x="16" y="963"/>
                    <a:pt x="1" y="1526"/>
                    <a:pt x="276" y="1966"/>
                  </a:cubicBezTo>
                  <a:cubicBezTo>
                    <a:pt x="514" y="2345"/>
                    <a:pt x="927" y="2568"/>
                    <a:pt x="1364" y="2568"/>
                  </a:cubicBezTo>
                  <a:cubicBezTo>
                    <a:pt x="1434" y="2568"/>
                    <a:pt x="1506" y="2563"/>
                    <a:pt x="1578" y="2550"/>
                  </a:cubicBezTo>
                  <a:cubicBezTo>
                    <a:pt x="2277" y="2434"/>
                    <a:pt x="2749" y="1770"/>
                    <a:pt x="2631" y="1071"/>
                  </a:cubicBezTo>
                  <a:cubicBezTo>
                    <a:pt x="2544" y="558"/>
                    <a:pt x="2158" y="149"/>
                    <a:pt x="1651" y="33"/>
                  </a:cubicBezTo>
                  <a:cubicBezTo>
                    <a:pt x="1555" y="11"/>
                    <a:pt x="1459" y="0"/>
                    <a:pt x="1363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5" name="CustomShape 25"/>
            <p:cNvSpPr/>
            <p:nvPr/>
          </p:nvSpPr>
          <p:spPr>
            <a:xfrm>
              <a:off x="3887640" y="216936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6" y="0"/>
                  </a:moveTo>
                  <a:cubicBezTo>
                    <a:pt x="955" y="0"/>
                    <a:pt x="562" y="197"/>
                    <a:pt x="318" y="541"/>
                  </a:cubicBezTo>
                  <a:cubicBezTo>
                    <a:pt x="17" y="963"/>
                    <a:pt x="0" y="1527"/>
                    <a:pt x="276" y="1967"/>
                  </a:cubicBezTo>
                  <a:cubicBezTo>
                    <a:pt x="514" y="2347"/>
                    <a:pt x="928" y="2570"/>
                    <a:pt x="1366" y="2570"/>
                  </a:cubicBezTo>
                  <a:cubicBezTo>
                    <a:pt x="1437" y="2570"/>
                    <a:pt x="1508" y="2564"/>
                    <a:pt x="1579" y="2552"/>
                  </a:cubicBezTo>
                  <a:cubicBezTo>
                    <a:pt x="2278" y="2433"/>
                    <a:pt x="2749" y="1771"/>
                    <a:pt x="2632" y="1071"/>
                  </a:cubicBezTo>
                  <a:cubicBezTo>
                    <a:pt x="2545" y="559"/>
                    <a:pt x="2159" y="149"/>
                    <a:pt x="1652" y="32"/>
                  </a:cubicBezTo>
                  <a:cubicBezTo>
                    <a:pt x="1557" y="11"/>
                    <a:pt x="1461" y="0"/>
                    <a:pt x="1366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6" name="CustomShape 26"/>
            <p:cNvSpPr/>
            <p:nvPr/>
          </p:nvSpPr>
          <p:spPr>
            <a:xfrm>
              <a:off x="2574360" y="2579760"/>
              <a:ext cx="51120" cy="47880"/>
            </a:xfrm>
            <a:custGeom>
              <a:avLst/>
              <a:gdLst/>
              <a:ahLst/>
              <a:rect l="l" t="t" r="r" b="b"/>
              <a:pathLst>
                <a:path w="2751" h="2570">
                  <a:moveTo>
                    <a:pt x="1364" y="0"/>
                  </a:moveTo>
                  <a:cubicBezTo>
                    <a:pt x="955" y="0"/>
                    <a:pt x="563" y="197"/>
                    <a:pt x="318" y="540"/>
                  </a:cubicBezTo>
                  <a:cubicBezTo>
                    <a:pt x="18" y="963"/>
                    <a:pt x="1" y="1526"/>
                    <a:pt x="276" y="1966"/>
                  </a:cubicBezTo>
                  <a:cubicBezTo>
                    <a:pt x="514" y="2346"/>
                    <a:pt x="929" y="2569"/>
                    <a:pt x="1366" y="2569"/>
                  </a:cubicBezTo>
                  <a:cubicBezTo>
                    <a:pt x="1437" y="2569"/>
                    <a:pt x="1508" y="2563"/>
                    <a:pt x="1579" y="2552"/>
                  </a:cubicBezTo>
                  <a:cubicBezTo>
                    <a:pt x="2279" y="2433"/>
                    <a:pt x="2750" y="1770"/>
                    <a:pt x="2632" y="1070"/>
                  </a:cubicBezTo>
                  <a:cubicBezTo>
                    <a:pt x="2545" y="558"/>
                    <a:pt x="2159" y="149"/>
                    <a:pt x="1652" y="33"/>
                  </a:cubicBezTo>
                  <a:cubicBezTo>
                    <a:pt x="1556" y="11"/>
                    <a:pt x="1460" y="0"/>
                    <a:pt x="1364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7" name="CustomShape 27"/>
            <p:cNvSpPr/>
            <p:nvPr/>
          </p:nvSpPr>
          <p:spPr>
            <a:xfrm>
              <a:off x="2798640" y="254196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69">
                  <a:moveTo>
                    <a:pt x="1364" y="0"/>
                  </a:moveTo>
                  <a:cubicBezTo>
                    <a:pt x="954" y="0"/>
                    <a:pt x="562" y="197"/>
                    <a:pt x="318" y="540"/>
                  </a:cubicBezTo>
                  <a:cubicBezTo>
                    <a:pt x="18" y="963"/>
                    <a:pt x="0" y="1526"/>
                    <a:pt x="276" y="1966"/>
                  </a:cubicBezTo>
                  <a:cubicBezTo>
                    <a:pt x="514" y="2346"/>
                    <a:pt x="928" y="2569"/>
                    <a:pt x="1366" y="2569"/>
                  </a:cubicBezTo>
                  <a:cubicBezTo>
                    <a:pt x="1436" y="2569"/>
                    <a:pt x="1508" y="2563"/>
                    <a:pt x="1579" y="2551"/>
                  </a:cubicBezTo>
                  <a:cubicBezTo>
                    <a:pt x="2277" y="2433"/>
                    <a:pt x="2749" y="1770"/>
                    <a:pt x="2631" y="1070"/>
                  </a:cubicBezTo>
                  <a:cubicBezTo>
                    <a:pt x="2545" y="558"/>
                    <a:pt x="2158" y="148"/>
                    <a:pt x="1652" y="33"/>
                  </a:cubicBezTo>
                  <a:cubicBezTo>
                    <a:pt x="1556" y="11"/>
                    <a:pt x="1460" y="0"/>
                    <a:pt x="1364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8" name="CustomShape 28"/>
            <p:cNvSpPr/>
            <p:nvPr/>
          </p:nvSpPr>
          <p:spPr>
            <a:xfrm>
              <a:off x="3022560" y="250416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5" y="1"/>
                  </a:moveTo>
                  <a:cubicBezTo>
                    <a:pt x="955" y="1"/>
                    <a:pt x="562" y="197"/>
                    <a:pt x="318" y="541"/>
                  </a:cubicBezTo>
                  <a:cubicBezTo>
                    <a:pt x="16" y="964"/>
                    <a:pt x="0" y="1528"/>
                    <a:pt x="276" y="1967"/>
                  </a:cubicBezTo>
                  <a:cubicBezTo>
                    <a:pt x="513" y="2346"/>
                    <a:pt x="927" y="2570"/>
                    <a:pt x="1363" y="2570"/>
                  </a:cubicBezTo>
                  <a:cubicBezTo>
                    <a:pt x="1434" y="2570"/>
                    <a:pt x="1506" y="2564"/>
                    <a:pt x="1577" y="2552"/>
                  </a:cubicBezTo>
                  <a:cubicBezTo>
                    <a:pt x="2277" y="2434"/>
                    <a:pt x="2749" y="1771"/>
                    <a:pt x="2631" y="1072"/>
                  </a:cubicBezTo>
                  <a:cubicBezTo>
                    <a:pt x="2544" y="560"/>
                    <a:pt x="2158" y="150"/>
                    <a:pt x="1651" y="33"/>
                  </a:cubicBezTo>
                  <a:cubicBezTo>
                    <a:pt x="1556" y="12"/>
                    <a:pt x="1460" y="1"/>
                    <a:pt x="136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9" name="CustomShape 29"/>
            <p:cNvSpPr/>
            <p:nvPr/>
          </p:nvSpPr>
          <p:spPr>
            <a:xfrm>
              <a:off x="3246480" y="246636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4" y="0"/>
                  </a:moveTo>
                  <a:cubicBezTo>
                    <a:pt x="954" y="0"/>
                    <a:pt x="562" y="197"/>
                    <a:pt x="318" y="540"/>
                  </a:cubicBezTo>
                  <a:cubicBezTo>
                    <a:pt x="17" y="964"/>
                    <a:pt x="0" y="1526"/>
                    <a:pt x="276" y="1966"/>
                  </a:cubicBezTo>
                  <a:cubicBezTo>
                    <a:pt x="513" y="2346"/>
                    <a:pt x="928" y="2569"/>
                    <a:pt x="1366" y="2569"/>
                  </a:cubicBezTo>
                  <a:cubicBezTo>
                    <a:pt x="1436" y="2569"/>
                    <a:pt x="1507" y="2563"/>
                    <a:pt x="1578" y="2552"/>
                  </a:cubicBezTo>
                  <a:cubicBezTo>
                    <a:pt x="2277" y="2433"/>
                    <a:pt x="2748" y="1770"/>
                    <a:pt x="2632" y="1070"/>
                  </a:cubicBezTo>
                  <a:cubicBezTo>
                    <a:pt x="2545" y="558"/>
                    <a:pt x="2157" y="149"/>
                    <a:pt x="1652" y="33"/>
                  </a:cubicBezTo>
                  <a:cubicBezTo>
                    <a:pt x="1556" y="11"/>
                    <a:pt x="1459" y="0"/>
                    <a:pt x="1364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0" name="CustomShape 30"/>
            <p:cNvSpPr/>
            <p:nvPr/>
          </p:nvSpPr>
          <p:spPr>
            <a:xfrm>
              <a:off x="3470760" y="242856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3" y="1"/>
                  </a:moveTo>
                  <a:cubicBezTo>
                    <a:pt x="954" y="1"/>
                    <a:pt x="561" y="198"/>
                    <a:pt x="317" y="540"/>
                  </a:cubicBezTo>
                  <a:cubicBezTo>
                    <a:pt x="16" y="964"/>
                    <a:pt x="0" y="1528"/>
                    <a:pt x="276" y="1968"/>
                  </a:cubicBezTo>
                  <a:cubicBezTo>
                    <a:pt x="513" y="2346"/>
                    <a:pt x="926" y="2570"/>
                    <a:pt x="1364" y="2570"/>
                  </a:cubicBezTo>
                  <a:cubicBezTo>
                    <a:pt x="1435" y="2570"/>
                    <a:pt x="1507" y="2564"/>
                    <a:pt x="1578" y="2552"/>
                  </a:cubicBezTo>
                  <a:cubicBezTo>
                    <a:pt x="2277" y="2434"/>
                    <a:pt x="2748" y="1771"/>
                    <a:pt x="2630" y="1072"/>
                  </a:cubicBezTo>
                  <a:cubicBezTo>
                    <a:pt x="2544" y="560"/>
                    <a:pt x="2157" y="149"/>
                    <a:pt x="1651" y="34"/>
                  </a:cubicBezTo>
                  <a:cubicBezTo>
                    <a:pt x="1555" y="11"/>
                    <a:pt x="1458" y="1"/>
                    <a:pt x="1363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1" name="CustomShape 31"/>
            <p:cNvSpPr/>
            <p:nvPr/>
          </p:nvSpPr>
          <p:spPr>
            <a:xfrm>
              <a:off x="3694680" y="239076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3" y="0"/>
                  </a:moveTo>
                  <a:cubicBezTo>
                    <a:pt x="954" y="0"/>
                    <a:pt x="561" y="197"/>
                    <a:pt x="317" y="540"/>
                  </a:cubicBezTo>
                  <a:cubicBezTo>
                    <a:pt x="16" y="964"/>
                    <a:pt x="0" y="1528"/>
                    <a:pt x="276" y="1967"/>
                  </a:cubicBezTo>
                  <a:cubicBezTo>
                    <a:pt x="513" y="2346"/>
                    <a:pt x="926" y="2570"/>
                    <a:pt x="1363" y="2570"/>
                  </a:cubicBezTo>
                  <a:cubicBezTo>
                    <a:pt x="1434" y="2570"/>
                    <a:pt x="1506" y="2564"/>
                    <a:pt x="1577" y="2552"/>
                  </a:cubicBezTo>
                  <a:cubicBezTo>
                    <a:pt x="2277" y="2434"/>
                    <a:pt x="2748" y="1770"/>
                    <a:pt x="2630" y="1072"/>
                  </a:cubicBezTo>
                  <a:cubicBezTo>
                    <a:pt x="2543" y="558"/>
                    <a:pt x="2157" y="149"/>
                    <a:pt x="1651" y="33"/>
                  </a:cubicBezTo>
                  <a:cubicBezTo>
                    <a:pt x="1555" y="11"/>
                    <a:pt x="1458" y="0"/>
                    <a:pt x="1363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2" name="CustomShape 32"/>
            <p:cNvSpPr/>
            <p:nvPr/>
          </p:nvSpPr>
          <p:spPr>
            <a:xfrm>
              <a:off x="2829600" y="2725920"/>
              <a:ext cx="51120" cy="47880"/>
            </a:xfrm>
            <a:custGeom>
              <a:avLst/>
              <a:gdLst/>
              <a:ahLst/>
              <a:rect l="l" t="t" r="r" b="b"/>
              <a:pathLst>
                <a:path w="2750" h="2570">
                  <a:moveTo>
                    <a:pt x="1365" y="1"/>
                  </a:moveTo>
                  <a:cubicBezTo>
                    <a:pt x="955" y="1"/>
                    <a:pt x="563" y="197"/>
                    <a:pt x="319" y="540"/>
                  </a:cubicBezTo>
                  <a:cubicBezTo>
                    <a:pt x="17" y="964"/>
                    <a:pt x="1" y="1527"/>
                    <a:pt x="277" y="1967"/>
                  </a:cubicBezTo>
                  <a:cubicBezTo>
                    <a:pt x="514" y="2345"/>
                    <a:pt x="927" y="2569"/>
                    <a:pt x="1364" y="2569"/>
                  </a:cubicBezTo>
                  <a:cubicBezTo>
                    <a:pt x="1435" y="2569"/>
                    <a:pt x="1506" y="2563"/>
                    <a:pt x="1578" y="2551"/>
                  </a:cubicBezTo>
                  <a:cubicBezTo>
                    <a:pt x="2278" y="2433"/>
                    <a:pt x="2749" y="1770"/>
                    <a:pt x="2631" y="1072"/>
                  </a:cubicBezTo>
                  <a:cubicBezTo>
                    <a:pt x="2544" y="559"/>
                    <a:pt x="2158" y="148"/>
                    <a:pt x="1651" y="33"/>
                  </a:cubicBezTo>
                  <a:cubicBezTo>
                    <a:pt x="1556" y="11"/>
                    <a:pt x="1460" y="1"/>
                    <a:pt x="136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3" name="CustomShape 33"/>
            <p:cNvSpPr/>
            <p:nvPr/>
          </p:nvSpPr>
          <p:spPr>
            <a:xfrm>
              <a:off x="3053520" y="268812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5" y="1"/>
                  </a:moveTo>
                  <a:cubicBezTo>
                    <a:pt x="956" y="1"/>
                    <a:pt x="563" y="198"/>
                    <a:pt x="318" y="540"/>
                  </a:cubicBezTo>
                  <a:cubicBezTo>
                    <a:pt x="18" y="963"/>
                    <a:pt x="1" y="1527"/>
                    <a:pt x="276" y="1966"/>
                  </a:cubicBezTo>
                  <a:cubicBezTo>
                    <a:pt x="514" y="2347"/>
                    <a:pt x="929" y="2570"/>
                    <a:pt x="1367" y="2570"/>
                  </a:cubicBezTo>
                  <a:cubicBezTo>
                    <a:pt x="1437" y="2570"/>
                    <a:pt x="1508" y="2564"/>
                    <a:pt x="1579" y="2552"/>
                  </a:cubicBezTo>
                  <a:cubicBezTo>
                    <a:pt x="2279" y="2434"/>
                    <a:pt x="2749" y="1771"/>
                    <a:pt x="2632" y="1071"/>
                  </a:cubicBezTo>
                  <a:cubicBezTo>
                    <a:pt x="2545" y="559"/>
                    <a:pt x="2159" y="149"/>
                    <a:pt x="1652" y="34"/>
                  </a:cubicBezTo>
                  <a:cubicBezTo>
                    <a:pt x="1557" y="12"/>
                    <a:pt x="1460" y="1"/>
                    <a:pt x="136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4" name="CustomShape 34"/>
            <p:cNvSpPr/>
            <p:nvPr/>
          </p:nvSpPr>
          <p:spPr>
            <a:xfrm>
              <a:off x="3277440" y="265032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4" y="0"/>
                  </a:moveTo>
                  <a:cubicBezTo>
                    <a:pt x="954" y="0"/>
                    <a:pt x="562" y="197"/>
                    <a:pt x="318" y="540"/>
                  </a:cubicBezTo>
                  <a:cubicBezTo>
                    <a:pt x="16" y="964"/>
                    <a:pt x="1" y="1527"/>
                    <a:pt x="276" y="1967"/>
                  </a:cubicBezTo>
                  <a:cubicBezTo>
                    <a:pt x="514" y="2346"/>
                    <a:pt x="927" y="2570"/>
                    <a:pt x="1364" y="2570"/>
                  </a:cubicBezTo>
                  <a:cubicBezTo>
                    <a:pt x="1435" y="2570"/>
                    <a:pt x="1507" y="2564"/>
                    <a:pt x="1579" y="2552"/>
                  </a:cubicBezTo>
                  <a:cubicBezTo>
                    <a:pt x="2277" y="2433"/>
                    <a:pt x="2749" y="1770"/>
                    <a:pt x="2631" y="1072"/>
                  </a:cubicBezTo>
                  <a:cubicBezTo>
                    <a:pt x="2545" y="560"/>
                    <a:pt x="2158" y="149"/>
                    <a:pt x="1652" y="33"/>
                  </a:cubicBezTo>
                  <a:cubicBezTo>
                    <a:pt x="1556" y="11"/>
                    <a:pt x="1460" y="0"/>
                    <a:pt x="1364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5" name="CustomShape 35"/>
            <p:cNvSpPr/>
            <p:nvPr/>
          </p:nvSpPr>
          <p:spPr>
            <a:xfrm>
              <a:off x="3501720" y="261252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3" y="1"/>
                  </a:moveTo>
                  <a:cubicBezTo>
                    <a:pt x="954" y="1"/>
                    <a:pt x="562" y="198"/>
                    <a:pt x="317" y="541"/>
                  </a:cubicBezTo>
                  <a:cubicBezTo>
                    <a:pt x="16" y="965"/>
                    <a:pt x="1" y="1527"/>
                    <a:pt x="276" y="1968"/>
                  </a:cubicBezTo>
                  <a:cubicBezTo>
                    <a:pt x="514" y="2347"/>
                    <a:pt x="928" y="2570"/>
                    <a:pt x="1365" y="2570"/>
                  </a:cubicBezTo>
                  <a:cubicBezTo>
                    <a:pt x="1436" y="2570"/>
                    <a:pt x="1507" y="2564"/>
                    <a:pt x="1578" y="2552"/>
                  </a:cubicBezTo>
                  <a:cubicBezTo>
                    <a:pt x="2277" y="2434"/>
                    <a:pt x="2749" y="1771"/>
                    <a:pt x="2631" y="1071"/>
                  </a:cubicBezTo>
                  <a:cubicBezTo>
                    <a:pt x="2544" y="559"/>
                    <a:pt x="2158" y="149"/>
                    <a:pt x="1651" y="34"/>
                  </a:cubicBezTo>
                  <a:cubicBezTo>
                    <a:pt x="1555" y="12"/>
                    <a:pt x="1459" y="1"/>
                    <a:pt x="1363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6" name="CustomShape 36"/>
            <p:cNvSpPr/>
            <p:nvPr/>
          </p:nvSpPr>
          <p:spPr>
            <a:xfrm>
              <a:off x="3725640" y="257472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4" y="1"/>
                  </a:moveTo>
                  <a:cubicBezTo>
                    <a:pt x="955" y="1"/>
                    <a:pt x="562" y="197"/>
                    <a:pt x="318" y="541"/>
                  </a:cubicBezTo>
                  <a:cubicBezTo>
                    <a:pt x="16" y="964"/>
                    <a:pt x="0" y="1528"/>
                    <a:pt x="276" y="1967"/>
                  </a:cubicBezTo>
                  <a:cubicBezTo>
                    <a:pt x="513" y="2346"/>
                    <a:pt x="926" y="2570"/>
                    <a:pt x="1364" y="2570"/>
                  </a:cubicBezTo>
                  <a:cubicBezTo>
                    <a:pt x="1435" y="2570"/>
                    <a:pt x="1507" y="2564"/>
                    <a:pt x="1579" y="2552"/>
                  </a:cubicBezTo>
                  <a:cubicBezTo>
                    <a:pt x="2277" y="2434"/>
                    <a:pt x="2748" y="1772"/>
                    <a:pt x="2630" y="1072"/>
                  </a:cubicBezTo>
                  <a:cubicBezTo>
                    <a:pt x="2544" y="560"/>
                    <a:pt x="2158" y="150"/>
                    <a:pt x="1651" y="33"/>
                  </a:cubicBezTo>
                  <a:cubicBezTo>
                    <a:pt x="1555" y="11"/>
                    <a:pt x="1459" y="1"/>
                    <a:pt x="1364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7" name="CustomShape 37"/>
            <p:cNvSpPr/>
            <p:nvPr/>
          </p:nvSpPr>
          <p:spPr>
            <a:xfrm>
              <a:off x="2860560" y="2909880"/>
              <a:ext cx="51120" cy="47880"/>
            </a:xfrm>
            <a:custGeom>
              <a:avLst/>
              <a:gdLst/>
              <a:ahLst/>
              <a:rect l="l" t="t" r="r" b="b"/>
              <a:pathLst>
                <a:path w="2750" h="2570">
                  <a:moveTo>
                    <a:pt x="1365" y="1"/>
                  </a:moveTo>
                  <a:cubicBezTo>
                    <a:pt x="955" y="1"/>
                    <a:pt x="562" y="198"/>
                    <a:pt x="318" y="541"/>
                  </a:cubicBezTo>
                  <a:cubicBezTo>
                    <a:pt x="17" y="965"/>
                    <a:pt x="0" y="1527"/>
                    <a:pt x="276" y="1967"/>
                  </a:cubicBezTo>
                  <a:cubicBezTo>
                    <a:pt x="514" y="2346"/>
                    <a:pt x="927" y="2569"/>
                    <a:pt x="1364" y="2569"/>
                  </a:cubicBezTo>
                  <a:cubicBezTo>
                    <a:pt x="1435" y="2569"/>
                    <a:pt x="1507" y="2563"/>
                    <a:pt x="1578" y="2551"/>
                  </a:cubicBezTo>
                  <a:cubicBezTo>
                    <a:pt x="2278" y="2433"/>
                    <a:pt x="2750" y="1770"/>
                    <a:pt x="2631" y="1072"/>
                  </a:cubicBezTo>
                  <a:cubicBezTo>
                    <a:pt x="2544" y="558"/>
                    <a:pt x="2157" y="150"/>
                    <a:pt x="1651" y="33"/>
                  </a:cubicBezTo>
                  <a:cubicBezTo>
                    <a:pt x="1556" y="11"/>
                    <a:pt x="1460" y="1"/>
                    <a:pt x="136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8" name="CustomShape 38"/>
            <p:cNvSpPr/>
            <p:nvPr/>
          </p:nvSpPr>
          <p:spPr>
            <a:xfrm>
              <a:off x="3084480" y="287208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1">
                  <a:moveTo>
                    <a:pt x="1364" y="1"/>
                  </a:moveTo>
                  <a:cubicBezTo>
                    <a:pt x="954" y="1"/>
                    <a:pt x="562" y="198"/>
                    <a:pt x="318" y="540"/>
                  </a:cubicBezTo>
                  <a:cubicBezTo>
                    <a:pt x="17" y="965"/>
                    <a:pt x="0" y="1527"/>
                    <a:pt x="276" y="1968"/>
                  </a:cubicBezTo>
                  <a:cubicBezTo>
                    <a:pt x="513" y="2346"/>
                    <a:pt x="927" y="2570"/>
                    <a:pt x="1364" y="2570"/>
                  </a:cubicBezTo>
                  <a:cubicBezTo>
                    <a:pt x="1435" y="2570"/>
                    <a:pt x="1507" y="2564"/>
                    <a:pt x="1578" y="2552"/>
                  </a:cubicBezTo>
                  <a:cubicBezTo>
                    <a:pt x="2277" y="2434"/>
                    <a:pt x="2748" y="1771"/>
                    <a:pt x="2631" y="1072"/>
                  </a:cubicBezTo>
                  <a:cubicBezTo>
                    <a:pt x="2545" y="560"/>
                    <a:pt x="2157" y="149"/>
                    <a:pt x="1652" y="34"/>
                  </a:cubicBezTo>
                  <a:cubicBezTo>
                    <a:pt x="1556" y="11"/>
                    <a:pt x="1459" y="1"/>
                    <a:pt x="1364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9" name="CustomShape 39"/>
            <p:cNvSpPr/>
            <p:nvPr/>
          </p:nvSpPr>
          <p:spPr>
            <a:xfrm>
              <a:off x="3308760" y="283428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69">
                  <a:moveTo>
                    <a:pt x="1363" y="1"/>
                  </a:moveTo>
                  <a:cubicBezTo>
                    <a:pt x="954" y="1"/>
                    <a:pt x="562" y="197"/>
                    <a:pt x="318" y="540"/>
                  </a:cubicBezTo>
                  <a:cubicBezTo>
                    <a:pt x="16" y="963"/>
                    <a:pt x="0" y="1526"/>
                    <a:pt x="276" y="1966"/>
                  </a:cubicBezTo>
                  <a:cubicBezTo>
                    <a:pt x="513" y="2346"/>
                    <a:pt x="926" y="2569"/>
                    <a:pt x="1362" y="2569"/>
                  </a:cubicBezTo>
                  <a:cubicBezTo>
                    <a:pt x="1433" y="2569"/>
                    <a:pt x="1505" y="2563"/>
                    <a:pt x="1577" y="2551"/>
                  </a:cubicBezTo>
                  <a:cubicBezTo>
                    <a:pt x="2277" y="2432"/>
                    <a:pt x="2748" y="1771"/>
                    <a:pt x="2630" y="1071"/>
                  </a:cubicBezTo>
                  <a:cubicBezTo>
                    <a:pt x="2543" y="559"/>
                    <a:pt x="2157" y="149"/>
                    <a:pt x="1651" y="33"/>
                  </a:cubicBezTo>
                  <a:cubicBezTo>
                    <a:pt x="1555" y="11"/>
                    <a:pt x="1458" y="1"/>
                    <a:pt x="1363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0" name="CustomShape 40"/>
            <p:cNvSpPr/>
            <p:nvPr/>
          </p:nvSpPr>
          <p:spPr>
            <a:xfrm>
              <a:off x="3532680" y="2796480"/>
              <a:ext cx="51120" cy="47880"/>
            </a:xfrm>
            <a:custGeom>
              <a:avLst/>
              <a:gdLst/>
              <a:ahLst/>
              <a:rect l="l" t="t" r="r" b="b"/>
              <a:pathLst>
                <a:path w="2751" h="2570">
                  <a:moveTo>
                    <a:pt x="1365" y="0"/>
                  </a:moveTo>
                  <a:cubicBezTo>
                    <a:pt x="956" y="0"/>
                    <a:pt x="563" y="197"/>
                    <a:pt x="318" y="540"/>
                  </a:cubicBezTo>
                  <a:cubicBezTo>
                    <a:pt x="18" y="963"/>
                    <a:pt x="1" y="1526"/>
                    <a:pt x="278" y="1966"/>
                  </a:cubicBezTo>
                  <a:cubicBezTo>
                    <a:pt x="515" y="2346"/>
                    <a:pt x="929" y="2569"/>
                    <a:pt x="1367" y="2569"/>
                  </a:cubicBezTo>
                  <a:cubicBezTo>
                    <a:pt x="1437" y="2569"/>
                    <a:pt x="1508" y="2563"/>
                    <a:pt x="1579" y="2552"/>
                  </a:cubicBezTo>
                  <a:cubicBezTo>
                    <a:pt x="2279" y="2433"/>
                    <a:pt x="2750" y="1770"/>
                    <a:pt x="2632" y="1070"/>
                  </a:cubicBezTo>
                  <a:cubicBezTo>
                    <a:pt x="2545" y="558"/>
                    <a:pt x="2159" y="149"/>
                    <a:pt x="1653" y="33"/>
                  </a:cubicBezTo>
                  <a:cubicBezTo>
                    <a:pt x="1557" y="11"/>
                    <a:pt x="1460" y="0"/>
                    <a:pt x="1365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1" name="CustomShape 41"/>
            <p:cNvSpPr/>
            <p:nvPr/>
          </p:nvSpPr>
          <p:spPr>
            <a:xfrm>
              <a:off x="3756600" y="2758680"/>
              <a:ext cx="51120" cy="47880"/>
            </a:xfrm>
            <a:custGeom>
              <a:avLst/>
              <a:gdLst/>
              <a:ahLst/>
              <a:rect l="l" t="t" r="r" b="b"/>
              <a:pathLst>
                <a:path w="2750" h="2570">
                  <a:moveTo>
                    <a:pt x="1364" y="1"/>
                  </a:moveTo>
                  <a:cubicBezTo>
                    <a:pt x="955" y="1"/>
                    <a:pt x="563" y="198"/>
                    <a:pt x="319" y="540"/>
                  </a:cubicBezTo>
                  <a:cubicBezTo>
                    <a:pt x="17" y="963"/>
                    <a:pt x="1" y="1527"/>
                    <a:pt x="277" y="1966"/>
                  </a:cubicBezTo>
                  <a:cubicBezTo>
                    <a:pt x="513" y="2346"/>
                    <a:pt x="928" y="2570"/>
                    <a:pt x="1366" y="2570"/>
                  </a:cubicBezTo>
                  <a:cubicBezTo>
                    <a:pt x="1437" y="2570"/>
                    <a:pt x="1507" y="2564"/>
                    <a:pt x="1578" y="2552"/>
                  </a:cubicBezTo>
                  <a:cubicBezTo>
                    <a:pt x="2278" y="2434"/>
                    <a:pt x="2749" y="1771"/>
                    <a:pt x="2631" y="1071"/>
                  </a:cubicBezTo>
                  <a:cubicBezTo>
                    <a:pt x="2544" y="559"/>
                    <a:pt x="2158" y="149"/>
                    <a:pt x="1652" y="34"/>
                  </a:cubicBezTo>
                  <a:cubicBezTo>
                    <a:pt x="1556" y="11"/>
                    <a:pt x="1459" y="1"/>
                    <a:pt x="1364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2" name="CustomShape 42"/>
            <p:cNvSpPr/>
            <p:nvPr/>
          </p:nvSpPr>
          <p:spPr>
            <a:xfrm>
              <a:off x="3339720" y="301824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3" y="1"/>
                  </a:moveTo>
                  <a:cubicBezTo>
                    <a:pt x="954" y="1"/>
                    <a:pt x="562" y="197"/>
                    <a:pt x="318" y="540"/>
                  </a:cubicBezTo>
                  <a:cubicBezTo>
                    <a:pt x="16" y="964"/>
                    <a:pt x="1" y="1526"/>
                    <a:pt x="276" y="1968"/>
                  </a:cubicBezTo>
                  <a:cubicBezTo>
                    <a:pt x="513" y="2346"/>
                    <a:pt x="927" y="2570"/>
                    <a:pt x="1363" y="2570"/>
                  </a:cubicBezTo>
                  <a:cubicBezTo>
                    <a:pt x="1434" y="2570"/>
                    <a:pt x="1506" y="2564"/>
                    <a:pt x="1578" y="2552"/>
                  </a:cubicBezTo>
                  <a:cubicBezTo>
                    <a:pt x="2277" y="2434"/>
                    <a:pt x="2749" y="1771"/>
                    <a:pt x="2631" y="1072"/>
                  </a:cubicBezTo>
                  <a:cubicBezTo>
                    <a:pt x="2544" y="559"/>
                    <a:pt x="2158" y="149"/>
                    <a:pt x="1651" y="33"/>
                  </a:cubicBezTo>
                  <a:cubicBezTo>
                    <a:pt x="1555" y="11"/>
                    <a:pt x="1459" y="1"/>
                    <a:pt x="1363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3" name="CustomShape 43"/>
            <p:cNvSpPr/>
            <p:nvPr/>
          </p:nvSpPr>
          <p:spPr>
            <a:xfrm>
              <a:off x="3787920" y="294264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70">
                  <a:moveTo>
                    <a:pt x="1365" y="0"/>
                  </a:moveTo>
                  <a:cubicBezTo>
                    <a:pt x="955" y="0"/>
                    <a:pt x="562" y="196"/>
                    <a:pt x="318" y="539"/>
                  </a:cubicBezTo>
                  <a:cubicBezTo>
                    <a:pt x="16" y="964"/>
                    <a:pt x="0" y="1527"/>
                    <a:pt x="276" y="1967"/>
                  </a:cubicBezTo>
                  <a:cubicBezTo>
                    <a:pt x="513" y="2345"/>
                    <a:pt x="926" y="2569"/>
                    <a:pt x="1363" y="2569"/>
                  </a:cubicBezTo>
                  <a:cubicBezTo>
                    <a:pt x="1434" y="2569"/>
                    <a:pt x="1506" y="2563"/>
                    <a:pt x="1577" y="2551"/>
                  </a:cubicBezTo>
                  <a:cubicBezTo>
                    <a:pt x="2277" y="2433"/>
                    <a:pt x="2748" y="1770"/>
                    <a:pt x="2630" y="1071"/>
                  </a:cubicBezTo>
                  <a:cubicBezTo>
                    <a:pt x="2544" y="559"/>
                    <a:pt x="2158" y="148"/>
                    <a:pt x="1652" y="33"/>
                  </a:cubicBezTo>
                  <a:cubicBezTo>
                    <a:pt x="1556" y="11"/>
                    <a:pt x="1460" y="0"/>
                    <a:pt x="1365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4" name="CustomShape 44"/>
            <p:cNvSpPr/>
            <p:nvPr/>
          </p:nvSpPr>
          <p:spPr>
            <a:xfrm>
              <a:off x="3370680" y="3202200"/>
              <a:ext cx="51120" cy="47880"/>
            </a:xfrm>
            <a:custGeom>
              <a:avLst/>
              <a:gdLst/>
              <a:ahLst/>
              <a:rect l="l" t="t" r="r" b="b"/>
              <a:pathLst>
                <a:path w="2749" h="2569">
                  <a:moveTo>
                    <a:pt x="1366" y="0"/>
                  </a:moveTo>
                  <a:cubicBezTo>
                    <a:pt x="957" y="0"/>
                    <a:pt x="564" y="196"/>
                    <a:pt x="318" y="541"/>
                  </a:cubicBezTo>
                  <a:cubicBezTo>
                    <a:pt x="18" y="963"/>
                    <a:pt x="1" y="1527"/>
                    <a:pt x="276" y="1967"/>
                  </a:cubicBezTo>
                  <a:cubicBezTo>
                    <a:pt x="514" y="2345"/>
                    <a:pt x="928" y="2569"/>
                    <a:pt x="1365" y="2569"/>
                  </a:cubicBezTo>
                  <a:cubicBezTo>
                    <a:pt x="1436" y="2569"/>
                    <a:pt x="1507" y="2563"/>
                    <a:pt x="1579" y="2551"/>
                  </a:cubicBezTo>
                  <a:cubicBezTo>
                    <a:pt x="2279" y="2433"/>
                    <a:pt x="2749" y="1771"/>
                    <a:pt x="2632" y="1071"/>
                  </a:cubicBezTo>
                  <a:cubicBezTo>
                    <a:pt x="2545" y="559"/>
                    <a:pt x="2159" y="149"/>
                    <a:pt x="1653" y="32"/>
                  </a:cubicBezTo>
                  <a:cubicBezTo>
                    <a:pt x="1557" y="11"/>
                    <a:pt x="1461" y="0"/>
                    <a:pt x="1366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05" name="CustomShape 45"/>
          <p:cNvSpPr/>
          <p:nvPr/>
        </p:nvSpPr>
        <p:spPr>
          <a:xfrm>
            <a:off x="1550880" y="2794680"/>
            <a:ext cx="1467360" cy="1468440"/>
          </a:xfrm>
          <a:custGeom>
            <a:avLst/>
            <a:gdLst/>
            <a:ahLst/>
            <a:rect l="l" t="t" r="r" b="b"/>
            <a:pathLst>
              <a:path w="78251" h="78309">
                <a:moveTo>
                  <a:pt x="29193" y="1"/>
                </a:moveTo>
                <a:cubicBezTo>
                  <a:pt x="28955" y="1"/>
                  <a:pt x="28714" y="7"/>
                  <a:pt x="28475" y="21"/>
                </a:cubicBezTo>
                <a:cubicBezTo>
                  <a:pt x="26979" y="105"/>
                  <a:pt x="25542" y="443"/>
                  <a:pt x="24204" y="1028"/>
                </a:cubicBezTo>
                <a:cubicBezTo>
                  <a:pt x="22908" y="1594"/>
                  <a:pt x="21760" y="2363"/>
                  <a:pt x="20789" y="3316"/>
                </a:cubicBezTo>
                <a:cubicBezTo>
                  <a:pt x="19815" y="4274"/>
                  <a:pt x="19069" y="5367"/>
                  <a:pt x="18571" y="6566"/>
                </a:cubicBezTo>
                <a:cubicBezTo>
                  <a:pt x="18055" y="7812"/>
                  <a:pt x="17832" y="9117"/>
                  <a:pt x="17906" y="10446"/>
                </a:cubicBezTo>
                <a:cubicBezTo>
                  <a:pt x="17971" y="11610"/>
                  <a:pt x="18267" y="12748"/>
                  <a:pt x="18779" y="13795"/>
                </a:cubicBezTo>
                <a:cubicBezTo>
                  <a:pt x="19273" y="14812"/>
                  <a:pt x="19958" y="15742"/>
                  <a:pt x="20817" y="16555"/>
                </a:cubicBezTo>
                <a:cubicBezTo>
                  <a:pt x="21111" y="16834"/>
                  <a:pt x="21203" y="17230"/>
                  <a:pt x="21064" y="17612"/>
                </a:cubicBezTo>
                <a:cubicBezTo>
                  <a:pt x="20955" y="17908"/>
                  <a:pt x="20664" y="18237"/>
                  <a:pt x="20183" y="18264"/>
                </a:cubicBezTo>
                <a:lnTo>
                  <a:pt x="5673" y="19077"/>
                </a:lnTo>
                <a:cubicBezTo>
                  <a:pt x="2460" y="19254"/>
                  <a:pt x="1" y="22005"/>
                  <a:pt x="184" y="25218"/>
                </a:cubicBezTo>
                <a:lnTo>
                  <a:pt x="2851" y="72810"/>
                </a:lnTo>
                <a:cubicBezTo>
                  <a:pt x="3025" y="75894"/>
                  <a:pt x="5576" y="78308"/>
                  <a:pt x="8662" y="78308"/>
                </a:cubicBezTo>
                <a:cubicBezTo>
                  <a:pt x="8772" y="78308"/>
                  <a:pt x="8882" y="78306"/>
                  <a:pt x="8993" y="78299"/>
                </a:cubicBezTo>
                <a:lnTo>
                  <a:pt x="56583" y="75631"/>
                </a:lnTo>
                <a:cubicBezTo>
                  <a:pt x="58126" y="75546"/>
                  <a:pt x="59572" y="74851"/>
                  <a:pt x="60601" y="73698"/>
                </a:cubicBezTo>
                <a:cubicBezTo>
                  <a:pt x="61631" y="72547"/>
                  <a:pt x="62160" y="71033"/>
                  <a:pt x="62072" y="69490"/>
                </a:cubicBezTo>
                <a:lnTo>
                  <a:pt x="61274" y="55246"/>
                </a:lnTo>
                <a:cubicBezTo>
                  <a:pt x="61254" y="54890"/>
                  <a:pt x="61408" y="54648"/>
                  <a:pt x="61539" y="54509"/>
                </a:cubicBezTo>
                <a:cubicBezTo>
                  <a:pt x="61731" y="54305"/>
                  <a:pt x="61996" y="54190"/>
                  <a:pt x="62274" y="54189"/>
                </a:cubicBezTo>
                <a:cubicBezTo>
                  <a:pt x="62491" y="54189"/>
                  <a:pt x="62702" y="54263"/>
                  <a:pt x="62872" y="54400"/>
                </a:cubicBezTo>
                <a:cubicBezTo>
                  <a:pt x="64539" y="55708"/>
                  <a:pt x="66484" y="56400"/>
                  <a:pt x="68497" y="56400"/>
                </a:cubicBezTo>
                <a:cubicBezTo>
                  <a:pt x="68660" y="56400"/>
                  <a:pt x="68825" y="56394"/>
                  <a:pt x="68988" y="56385"/>
                </a:cubicBezTo>
                <a:cubicBezTo>
                  <a:pt x="70317" y="56310"/>
                  <a:pt x="71589" y="55943"/>
                  <a:pt x="72770" y="55290"/>
                </a:cubicBezTo>
                <a:cubicBezTo>
                  <a:pt x="73905" y="54663"/>
                  <a:pt x="74909" y="53799"/>
                  <a:pt x="75750" y="52723"/>
                </a:cubicBezTo>
                <a:cubicBezTo>
                  <a:pt x="76589" y="51653"/>
                  <a:pt x="77226" y="50424"/>
                  <a:pt x="77644" y="49074"/>
                </a:cubicBezTo>
                <a:cubicBezTo>
                  <a:pt x="78074" y="47680"/>
                  <a:pt x="78250" y="46213"/>
                  <a:pt x="78166" y="44717"/>
                </a:cubicBezTo>
                <a:cubicBezTo>
                  <a:pt x="78006" y="41854"/>
                  <a:pt x="76895" y="39185"/>
                  <a:pt x="75040" y="37208"/>
                </a:cubicBezTo>
                <a:cubicBezTo>
                  <a:pt x="74134" y="36243"/>
                  <a:pt x="73094" y="35485"/>
                  <a:pt x="71948" y="34957"/>
                </a:cubicBezTo>
                <a:cubicBezTo>
                  <a:pt x="70763" y="34411"/>
                  <a:pt x="69513" y="34135"/>
                  <a:pt x="68234" y="34135"/>
                </a:cubicBezTo>
                <a:cubicBezTo>
                  <a:pt x="68071" y="34135"/>
                  <a:pt x="67906" y="34139"/>
                  <a:pt x="67742" y="34148"/>
                </a:cubicBezTo>
                <a:cubicBezTo>
                  <a:pt x="66639" y="34210"/>
                  <a:pt x="65557" y="34481"/>
                  <a:pt x="64554" y="34946"/>
                </a:cubicBezTo>
                <a:cubicBezTo>
                  <a:pt x="63579" y="35396"/>
                  <a:pt x="62681" y="36022"/>
                  <a:pt x="61884" y="36806"/>
                </a:cubicBezTo>
                <a:cubicBezTo>
                  <a:pt x="61706" y="36987"/>
                  <a:pt x="61461" y="37088"/>
                  <a:pt x="61207" y="37088"/>
                </a:cubicBezTo>
                <a:cubicBezTo>
                  <a:pt x="60957" y="37087"/>
                  <a:pt x="60717" y="36995"/>
                  <a:pt x="60529" y="36830"/>
                </a:cubicBezTo>
                <a:cubicBezTo>
                  <a:pt x="60332" y="36655"/>
                  <a:pt x="60214" y="36407"/>
                  <a:pt x="60204" y="36143"/>
                </a:cubicBezTo>
                <a:lnTo>
                  <a:pt x="59405" y="21899"/>
                </a:lnTo>
                <a:cubicBezTo>
                  <a:pt x="59232" y="18816"/>
                  <a:pt x="56681" y="16401"/>
                  <a:pt x="53595" y="16401"/>
                </a:cubicBezTo>
                <a:cubicBezTo>
                  <a:pt x="53485" y="16401"/>
                  <a:pt x="53373" y="16404"/>
                  <a:pt x="53264" y="16410"/>
                </a:cubicBezTo>
                <a:lnTo>
                  <a:pt x="38755" y="17223"/>
                </a:lnTo>
                <a:cubicBezTo>
                  <a:pt x="38734" y="17224"/>
                  <a:pt x="38713" y="17224"/>
                  <a:pt x="38693" y="17224"/>
                </a:cubicBezTo>
                <a:cubicBezTo>
                  <a:pt x="38228" y="17224"/>
                  <a:pt x="37923" y="16926"/>
                  <a:pt x="37793" y="16647"/>
                </a:cubicBezTo>
                <a:cubicBezTo>
                  <a:pt x="37628" y="16289"/>
                  <a:pt x="37679" y="15897"/>
                  <a:pt x="37934" y="15595"/>
                </a:cubicBezTo>
                <a:cubicBezTo>
                  <a:pt x="38695" y="14691"/>
                  <a:pt x="39273" y="13691"/>
                  <a:pt x="39650" y="12623"/>
                </a:cubicBezTo>
                <a:cubicBezTo>
                  <a:pt x="40041" y="11526"/>
                  <a:pt x="40208" y="10362"/>
                  <a:pt x="40142" y="9200"/>
                </a:cubicBezTo>
                <a:cubicBezTo>
                  <a:pt x="40002" y="6684"/>
                  <a:pt x="38789" y="4352"/>
                  <a:pt x="36727" y="2636"/>
                </a:cubicBezTo>
                <a:cubicBezTo>
                  <a:pt x="34687" y="937"/>
                  <a:pt x="32011" y="1"/>
                  <a:pt x="29193" y="1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606" name="Group 46"/>
          <p:cNvGrpSpPr/>
          <p:nvPr/>
        </p:nvGrpSpPr>
        <p:grpSpPr>
          <a:xfrm>
            <a:off x="2660040" y="1193040"/>
            <a:ext cx="941400" cy="1078200"/>
            <a:chOff x="2660040" y="1193040"/>
            <a:chExt cx="941400" cy="1078200"/>
          </a:xfrm>
        </p:grpSpPr>
        <p:sp>
          <p:nvSpPr>
            <p:cNvPr id="607" name="CustomShape 47"/>
            <p:cNvSpPr/>
            <p:nvPr/>
          </p:nvSpPr>
          <p:spPr>
            <a:xfrm>
              <a:off x="3163320" y="1256040"/>
              <a:ext cx="102600" cy="134280"/>
            </a:xfrm>
            <a:custGeom>
              <a:avLst/>
              <a:gdLst/>
              <a:ahLst/>
              <a:rect l="l" t="t" r="r" b="b"/>
              <a:pathLst>
                <a:path w="5493" h="7172">
                  <a:moveTo>
                    <a:pt x="3743" y="1"/>
                  </a:moveTo>
                  <a:lnTo>
                    <a:pt x="866" y="858"/>
                  </a:lnTo>
                  <a:cubicBezTo>
                    <a:pt x="866" y="858"/>
                    <a:pt x="0" y="4498"/>
                    <a:pt x="83" y="7091"/>
                  </a:cubicBezTo>
                  <a:cubicBezTo>
                    <a:pt x="461" y="7111"/>
                    <a:pt x="1262" y="7172"/>
                    <a:pt x="2122" y="7172"/>
                  </a:cubicBezTo>
                  <a:cubicBezTo>
                    <a:pt x="3504" y="7172"/>
                    <a:pt x="5037" y="7016"/>
                    <a:pt x="5211" y="6284"/>
                  </a:cubicBezTo>
                  <a:cubicBezTo>
                    <a:pt x="5493" y="5097"/>
                    <a:pt x="3743" y="1"/>
                    <a:pt x="3743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8" name="CustomShape 48"/>
            <p:cNvSpPr/>
            <p:nvPr/>
          </p:nvSpPr>
          <p:spPr>
            <a:xfrm>
              <a:off x="3244680" y="1303200"/>
              <a:ext cx="113040" cy="133560"/>
            </a:xfrm>
            <a:custGeom>
              <a:avLst/>
              <a:gdLst/>
              <a:ahLst/>
              <a:rect l="l" t="t" r="r" b="b"/>
              <a:pathLst>
                <a:path w="6040" h="7146">
                  <a:moveTo>
                    <a:pt x="3749" y="1"/>
                  </a:moveTo>
                  <a:lnTo>
                    <a:pt x="0" y="3475"/>
                  </a:lnTo>
                  <a:lnTo>
                    <a:pt x="414" y="6313"/>
                  </a:lnTo>
                  <a:cubicBezTo>
                    <a:pt x="414" y="6313"/>
                    <a:pt x="1707" y="7146"/>
                    <a:pt x="3105" y="7146"/>
                  </a:cubicBezTo>
                  <a:cubicBezTo>
                    <a:pt x="3474" y="7146"/>
                    <a:pt x="3850" y="7088"/>
                    <a:pt x="4211" y="6942"/>
                  </a:cubicBezTo>
                  <a:cubicBezTo>
                    <a:pt x="6039" y="6203"/>
                    <a:pt x="5941" y="5205"/>
                    <a:pt x="5941" y="5205"/>
                  </a:cubicBezTo>
                  <a:lnTo>
                    <a:pt x="3749" y="1"/>
                  </a:lnTo>
                  <a:close/>
                </a:path>
              </a:pathLst>
            </a:custGeom>
            <a:solidFill>
              <a:srgbClr val="ffcbb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9" name="CustomShape 49"/>
            <p:cNvSpPr/>
            <p:nvPr/>
          </p:nvSpPr>
          <p:spPr>
            <a:xfrm>
              <a:off x="3189600" y="1249200"/>
              <a:ext cx="140400" cy="144360"/>
            </a:xfrm>
            <a:custGeom>
              <a:avLst/>
              <a:gdLst/>
              <a:ahLst/>
              <a:rect l="l" t="t" r="r" b="b"/>
              <a:pathLst>
                <a:path w="7501" h="7706">
                  <a:moveTo>
                    <a:pt x="2377" y="0"/>
                  </a:moveTo>
                  <a:cubicBezTo>
                    <a:pt x="1151" y="0"/>
                    <a:pt x="122" y="461"/>
                    <a:pt x="32" y="1360"/>
                  </a:cubicBezTo>
                  <a:cubicBezTo>
                    <a:pt x="0" y="4905"/>
                    <a:pt x="613" y="7705"/>
                    <a:pt x="2848" y="7705"/>
                  </a:cubicBezTo>
                  <a:cubicBezTo>
                    <a:pt x="2919" y="7705"/>
                    <a:pt x="2992" y="7703"/>
                    <a:pt x="3067" y="7697"/>
                  </a:cubicBezTo>
                  <a:cubicBezTo>
                    <a:pt x="5611" y="7501"/>
                    <a:pt x="7501" y="5409"/>
                    <a:pt x="6588" y="2557"/>
                  </a:cubicBezTo>
                  <a:cubicBezTo>
                    <a:pt x="6039" y="836"/>
                    <a:pt x="4030" y="0"/>
                    <a:pt x="2377" y="0"/>
                  </a:cubicBezTo>
                  <a:close/>
                </a:path>
              </a:pathLst>
            </a:custGeom>
            <a:solidFill>
              <a:srgbClr val="ffcbb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0" name="CustomShape 50"/>
            <p:cNvSpPr/>
            <p:nvPr/>
          </p:nvSpPr>
          <p:spPr>
            <a:xfrm>
              <a:off x="3249000" y="1350000"/>
              <a:ext cx="63360" cy="47520"/>
            </a:xfrm>
            <a:custGeom>
              <a:avLst/>
              <a:gdLst/>
              <a:ahLst/>
              <a:rect l="l" t="t" r="r" b="b"/>
              <a:pathLst>
                <a:path w="3401" h="2548">
                  <a:moveTo>
                    <a:pt x="1" y="2548"/>
                  </a:moveTo>
                  <a:cubicBezTo>
                    <a:pt x="1240" y="2344"/>
                    <a:pt x="2744" y="1689"/>
                    <a:pt x="3400" y="0"/>
                  </a:cubicBezTo>
                </a:path>
              </a:pathLst>
            </a:custGeom>
            <a:noFill/>
            <a:ln w="8375">
              <a:solidFill>
                <a:srgbClr val="ef977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1" name="CustomShape 51"/>
            <p:cNvSpPr/>
            <p:nvPr/>
          </p:nvSpPr>
          <p:spPr>
            <a:xfrm>
              <a:off x="3305880" y="1294200"/>
              <a:ext cx="360" cy="360"/>
            </a:xfrm>
            <a:custGeom>
              <a:avLst/>
              <a:gdLst/>
              <a:ahLst/>
              <a:rect l="l" t="t" r="r" b="b"/>
              <a:pathLst>
                <a:path w="5" h="4">
                  <a:moveTo>
                    <a:pt x="2" y="1"/>
                  </a:moveTo>
                  <a:cubicBezTo>
                    <a:pt x="1" y="1"/>
                    <a:pt x="1" y="4"/>
                    <a:pt x="2" y="4"/>
                  </a:cubicBezTo>
                  <a:cubicBezTo>
                    <a:pt x="5" y="4"/>
                    <a:pt x="5" y="1"/>
                    <a:pt x="2" y="1"/>
                  </a:cubicBezTo>
                  <a:close/>
                </a:path>
              </a:pathLst>
            </a:custGeom>
            <a:solidFill>
              <a:srgbClr val="ff855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2" name="CustomShape 52"/>
            <p:cNvSpPr/>
            <p:nvPr/>
          </p:nvSpPr>
          <p:spPr>
            <a:xfrm>
              <a:off x="3305520" y="1294200"/>
              <a:ext cx="360" cy="720"/>
            </a:xfrm>
            <a:custGeom>
              <a:avLst/>
              <a:gdLst/>
              <a:ahLst/>
              <a:rect l="l" t="t" r="r" b="b"/>
              <a:pathLst>
                <a:path w="37" h="66">
                  <a:moveTo>
                    <a:pt x="20" y="0"/>
                  </a:moveTo>
                  <a:cubicBezTo>
                    <a:pt x="12" y="0"/>
                    <a:pt x="4" y="6"/>
                    <a:pt x="4" y="16"/>
                  </a:cubicBezTo>
                  <a:cubicBezTo>
                    <a:pt x="2" y="28"/>
                    <a:pt x="1" y="39"/>
                    <a:pt x="1" y="49"/>
                  </a:cubicBezTo>
                  <a:cubicBezTo>
                    <a:pt x="1" y="60"/>
                    <a:pt x="9" y="66"/>
                    <a:pt x="17" y="66"/>
                  </a:cubicBezTo>
                  <a:cubicBezTo>
                    <a:pt x="26" y="66"/>
                    <a:pt x="34" y="60"/>
                    <a:pt x="34" y="49"/>
                  </a:cubicBezTo>
                  <a:cubicBezTo>
                    <a:pt x="34" y="39"/>
                    <a:pt x="35" y="28"/>
                    <a:pt x="36" y="16"/>
                  </a:cubicBezTo>
                  <a:cubicBezTo>
                    <a:pt x="36" y="6"/>
                    <a:pt x="28" y="0"/>
                    <a:pt x="20" y="0"/>
                  </a:cubicBezTo>
                  <a:close/>
                </a:path>
              </a:pathLst>
            </a:custGeom>
            <a:solidFill>
              <a:srgbClr val="ff855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3" name="CustomShape 53"/>
            <p:cNvSpPr/>
            <p:nvPr/>
          </p:nvSpPr>
          <p:spPr>
            <a:xfrm>
              <a:off x="3169440" y="1193040"/>
              <a:ext cx="217800" cy="189360"/>
            </a:xfrm>
            <a:custGeom>
              <a:avLst/>
              <a:gdLst/>
              <a:ahLst/>
              <a:rect l="l" t="t" r="r" b="b"/>
              <a:pathLst>
                <a:path w="11635" h="10120">
                  <a:moveTo>
                    <a:pt x="5867" y="1"/>
                  </a:moveTo>
                  <a:cubicBezTo>
                    <a:pt x="5098" y="1"/>
                    <a:pt x="4148" y="212"/>
                    <a:pt x="3281" y="1008"/>
                  </a:cubicBezTo>
                  <a:cubicBezTo>
                    <a:pt x="976" y="1057"/>
                    <a:pt x="220" y="2824"/>
                    <a:pt x="0" y="4061"/>
                  </a:cubicBezTo>
                  <a:cubicBezTo>
                    <a:pt x="716" y="4326"/>
                    <a:pt x="1461" y="4473"/>
                    <a:pt x="2306" y="4473"/>
                  </a:cubicBezTo>
                  <a:cubicBezTo>
                    <a:pt x="3069" y="4473"/>
                    <a:pt x="3914" y="4354"/>
                    <a:pt x="4896" y="4094"/>
                  </a:cubicBezTo>
                  <a:cubicBezTo>
                    <a:pt x="6435" y="5170"/>
                    <a:pt x="7195" y="10115"/>
                    <a:pt x="7145" y="10120"/>
                  </a:cubicBezTo>
                  <a:lnTo>
                    <a:pt x="7145" y="10120"/>
                  </a:lnTo>
                  <a:cubicBezTo>
                    <a:pt x="8306" y="10054"/>
                    <a:pt x="9813" y="9795"/>
                    <a:pt x="11612" y="9303"/>
                  </a:cubicBezTo>
                  <a:cubicBezTo>
                    <a:pt x="11634" y="7651"/>
                    <a:pt x="11389" y="4667"/>
                    <a:pt x="10220" y="2700"/>
                  </a:cubicBezTo>
                  <a:cubicBezTo>
                    <a:pt x="9502" y="1488"/>
                    <a:pt x="8616" y="664"/>
                    <a:pt x="7266" y="226"/>
                  </a:cubicBezTo>
                  <a:cubicBezTo>
                    <a:pt x="7030" y="149"/>
                    <a:pt x="6512" y="1"/>
                    <a:pt x="5867" y="1"/>
                  </a:cubicBezTo>
                  <a:close/>
                  <a:moveTo>
                    <a:pt x="7145" y="10120"/>
                  </a:moveTo>
                  <a:cubicBezTo>
                    <a:pt x="7145" y="10120"/>
                    <a:pt x="7145" y="10120"/>
                    <a:pt x="7145" y="10120"/>
                  </a:cubicBezTo>
                  <a:cubicBezTo>
                    <a:pt x="7145" y="10120"/>
                    <a:pt x="7145" y="10120"/>
                    <a:pt x="7145" y="10120"/>
                  </a:cubicBezTo>
                  <a:cubicBezTo>
                    <a:pt x="7145" y="10120"/>
                    <a:pt x="7145" y="10120"/>
                    <a:pt x="7145" y="1012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4" name="CustomShape 54"/>
            <p:cNvSpPr/>
            <p:nvPr/>
          </p:nvSpPr>
          <p:spPr>
            <a:xfrm>
              <a:off x="3283560" y="1303200"/>
              <a:ext cx="26640" cy="42480"/>
            </a:xfrm>
            <a:custGeom>
              <a:avLst/>
              <a:gdLst/>
              <a:ahLst/>
              <a:rect l="l" t="t" r="r" b="b"/>
              <a:pathLst>
                <a:path w="1430" h="2289">
                  <a:moveTo>
                    <a:pt x="632" y="1"/>
                  </a:moveTo>
                  <a:cubicBezTo>
                    <a:pt x="541" y="1"/>
                    <a:pt x="447" y="27"/>
                    <a:pt x="351" y="84"/>
                  </a:cubicBezTo>
                  <a:cubicBezTo>
                    <a:pt x="61" y="259"/>
                    <a:pt x="1" y="566"/>
                    <a:pt x="23" y="662"/>
                  </a:cubicBezTo>
                  <a:lnTo>
                    <a:pt x="258" y="2076"/>
                  </a:lnTo>
                  <a:cubicBezTo>
                    <a:pt x="379" y="2223"/>
                    <a:pt x="512" y="2288"/>
                    <a:pt x="643" y="2288"/>
                  </a:cubicBezTo>
                  <a:cubicBezTo>
                    <a:pt x="848" y="2288"/>
                    <a:pt x="1048" y="2130"/>
                    <a:pt x="1190" y="1879"/>
                  </a:cubicBezTo>
                  <a:cubicBezTo>
                    <a:pt x="1367" y="1568"/>
                    <a:pt x="1429" y="1278"/>
                    <a:pt x="1396" y="932"/>
                  </a:cubicBezTo>
                  <a:cubicBezTo>
                    <a:pt x="1355" y="484"/>
                    <a:pt x="1027" y="1"/>
                    <a:pt x="632" y="1"/>
                  </a:cubicBezTo>
                  <a:close/>
                </a:path>
              </a:pathLst>
            </a:custGeom>
            <a:solidFill>
              <a:srgbClr val="ffcbb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5" name="CustomShape 55"/>
            <p:cNvSpPr/>
            <p:nvPr/>
          </p:nvSpPr>
          <p:spPr>
            <a:xfrm>
              <a:off x="3218040" y="1311480"/>
              <a:ext cx="20880" cy="37440"/>
            </a:xfrm>
            <a:custGeom>
              <a:avLst/>
              <a:gdLst/>
              <a:ahLst/>
              <a:rect l="l" t="t" r="r" b="b"/>
              <a:pathLst>
                <a:path w="1124" h="2010">
                  <a:moveTo>
                    <a:pt x="425" y="0"/>
                  </a:moveTo>
                  <a:cubicBezTo>
                    <a:pt x="425" y="0"/>
                    <a:pt x="1" y="1397"/>
                    <a:pt x="167" y="1703"/>
                  </a:cubicBezTo>
                  <a:cubicBezTo>
                    <a:pt x="334" y="2009"/>
                    <a:pt x="1123" y="1823"/>
                    <a:pt x="1123" y="1823"/>
                  </a:cubicBezTo>
                </a:path>
              </a:pathLst>
            </a:custGeom>
            <a:noFill/>
            <a:ln w="5575">
              <a:solidFill>
                <a:srgbClr val="ef977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6" name="CustomShape 56"/>
            <p:cNvSpPr/>
            <p:nvPr/>
          </p:nvSpPr>
          <p:spPr>
            <a:xfrm>
              <a:off x="3225240" y="1351800"/>
              <a:ext cx="41040" cy="24120"/>
            </a:xfrm>
            <a:custGeom>
              <a:avLst/>
              <a:gdLst/>
              <a:ahLst/>
              <a:rect l="l" t="t" r="r" b="b"/>
              <a:pathLst>
                <a:path w="2209" h="1308">
                  <a:moveTo>
                    <a:pt x="2209" y="1"/>
                  </a:moveTo>
                  <a:lnTo>
                    <a:pt x="0" y="319"/>
                  </a:lnTo>
                  <a:cubicBezTo>
                    <a:pt x="0" y="319"/>
                    <a:pt x="21" y="1308"/>
                    <a:pt x="819" y="1308"/>
                  </a:cubicBezTo>
                  <a:cubicBezTo>
                    <a:pt x="843" y="1308"/>
                    <a:pt x="869" y="1307"/>
                    <a:pt x="896" y="1305"/>
                  </a:cubicBezTo>
                  <a:cubicBezTo>
                    <a:pt x="2121" y="1214"/>
                    <a:pt x="2209" y="1"/>
                    <a:pt x="2209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7" name="CustomShape 57"/>
            <p:cNvSpPr/>
            <p:nvPr/>
          </p:nvSpPr>
          <p:spPr>
            <a:xfrm>
              <a:off x="3206880" y="1306440"/>
              <a:ext cx="6480" cy="11520"/>
            </a:xfrm>
            <a:custGeom>
              <a:avLst/>
              <a:gdLst/>
              <a:ahLst/>
              <a:rect l="l" t="t" r="r" b="b"/>
              <a:pathLst>
                <a:path w="365" h="629">
                  <a:moveTo>
                    <a:pt x="185" y="1"/>
                  </a:moveTo>
                  <a:cubicBezTo>
                    <a:pt x="184" y="1"/>
                    <a:pt x="182" y="1"/>
                    <a:pt x="181" y="1"/>
                  </a:cubicBezTo>
                  <a:cubicBezTo>
                    <a:pt x="119" y="3"/>
                    <a:pt x="43" y="45"/>
                    <a:pt x="32" y="114"/>
                  </a:cubicBezTo>
                  <a:cubicBezTo>
                    <a:pt x="17" y="224"/>
                    <a:pt x="1" y="340"/>
                    <a:pt x="7" y="452"/>
                  </a:cubicBezTo>
                  <a:cubicBezTo>
                    <a:pt x="13" y="542"/>
                    <a:pt x="82" y="629"/>
                    <a:pt x="177" y="629"/>
                  </a:cubicBezTo>
                  <a:cubicBezTo>
                    <a:pt x="179" y="629"/>
                    <a:pt x="181" y="628"/>
                    <a:pt x="183" y="628"/>
                  </a:cubicBezTo>
                  <a:cubicBezTo>
                    <a:pt x="281" y="626"/>
                    <a:pt x="358" y="548"/>
                    <a:pt x="359" y="452"/>
                  </a:cubicBezTo>
                  <a:cubicBezTo>
                    <a:pt x="365" y="341"/>
                    <a:pt x="346" y="223"/>
                    <a:pt x="328" y="114"/>
                  </a:cubicBezTo>
                  <a:cubicBezTo>
                    <a:pt x="319" y="52"/>
                    <a:pt x="246" y="1"/>
                    <a:pt x="185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8" name="CustomShape 58"/>
            <p:cNvSpPr/>
            <p:nvPr/>
          </p:nvSpPr>
          <p:spPr>
            <a:xfrm>
              <a:off x="3202200" y="1289520"/>
              <a:ext cx="15120" cy="8640"/>
            </a:xfrm>
            <a:custGeom>
              <a:avLst/>
              <a:gdLst/>
              <a:ahLst/>
              <a:rect l="l" t="t" r="r" b="b"/>
              <a:pathLst>
                <a:path w="826" h="483">
                  <a:moveTo>
                    <a:pt x="825" y="346"/>
                  </a:moveTo>
                  <a:cubicBezTo>
                    <a:pt x="825" y="346"/>
                    <a:pt x="372" y="0"/>
                    <a:pt x="1" y="482"/>
                  </a:cubicBezTo>
                </a:path>
              </a:pathLst>
            </a:custGeom>
            <a:noFill/>
            <a:ln cap="rnd" w="55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9" name="CustomShape 59"/>
            <p:cNvSpPr/>
            <p:nvPr/>
          </p:nvSpPr>
          <p:spPr>
            <a:xfrm>
              <a:off x="3255480" y="1303920"/>
              <a:ext cx="6480" cy="11520"/>
            </a:xfrm>
            <a:custGeom>
              <a:avLst/>
              <a:gdLst/>
              <a:ahLst/>
              <a:rect l="l" t="t" r="r" b="b"/>
              <a:pathLst>
                <a:path w="364" h="627">
                  <a:moveTo>
                    <a:pt x="167" y="1"/>
                  </a:moveTo>
                  <a:cubicBezTo>
                    <a:pt x="159" y="1"/>
                    <a:pt x="152" y="1"/>
                    <a:pt x="145" y="2"/>
                  </a:cubicBezTo>
                  <a:cubicBezTo>
                    <a:pt x="65" y="13"/>
                    <a:pt x="19" y="76"/>
                    <a:pt x="13" y="152"/>
                  </a:cubicBezTo>
                  <a:cubicBezTo>
                    <a:pt x="1" y="251"/>
                    <a:pt x="1" y="350"/>
                    <a:pt x="9" y="450"/>
                  </a:cubicBezTo>
                  <a:cubicBezTo>
                    <a:pt x="20" y="539"/>
                    <a:pt x="80" y="626"/>
                    <a:pt x="179" y="626"/>
                  </a:cubicBezTo>
                  <a:cubicBezTo>
                    <a:pt x="182" y="626"/>
                    <a:pt x="184" y="626"/>
                    <a:pt x="186" y="626"/>
                  </a:cubicBezTo>
                  <a:cubicBezTo>
                    <a:pt x="279" y="622"/>
                    <a:pt x="363" y="549"/>
                    <a:pt x="362" y="450"/>
                  </a:cubicBezTo>
                  <a:cubicBezTo>
                    <a:pt x="357" y="336"/>
                    <a:pt x="341" y="223"/>
                    <a:pt x="313" y="111"/>
                  </a:cubicBezTo>
                  <a:cubicBezTo>
                    <a:pt x="299" y="44"/>
                    <a:pt x="232" y="1"/>
                    <a:pt x="16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0" name="CustomShape 60"/>
            <p:cNvSpPr/>
            <p:nvPr/>
          </p:nvSpPr>
          <p:spPr>
            <a:xfrm>
              <a:off x="3249720" y="1285560"/>
              <a:ext cx="21960" cy="8280"/>
            </a:xfrm>
            <a:custGeom>
              <a:avLst/>
              <a:gdLst/>
              <a:ahLst/>
              <a:rect l="l" t="t" r="r" b="b"/>
              <a:pathLst>
                <a:path w="1186" h="458">
                  <a:moveTo>
                    <a:pt x="0" y="328"/>
                  </a:moveTo>
                  <a:cubicBezTo>
                    <a:pt x="0" y="328"/>
                    <a:pt x="469" y="0"/>
                    <a:pt x="1186" y="457"/>
                  </a:cubicBezTo>
                </a:path>
              </a:pathLst>
            </a:custGeom>
            <a:noFill/>
            <a:ln cap="rnd" w="55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1" name="CustomShape 61"/>
            <p:cNvSpPr/>
            <p:nvPr/>
          </p:nvSpPr>
          <p:spPr>
            <a:xfrm>
              <a:off x="2752920" y="1568520"/>
              <a:ext cx="455400" cy="432360"/>
            </a:xfrm>
            <a:custGeom>
              <a:avLst/>
              <a:gdLst/>
              <a:ahLst/>
              <a:rect l="l" t="t" r="r" b="b"/>
              <a:pathLst>
                <a:path w="24305" h="23078">
                  <a:moveTo>
                    <a:pt x="17191" y="1"/>
                  </a:moveTo>
                  <a:cubicBezTo>
                    <a:pt x="10738" y="10335"/>
                    <a:pt x="0" y="19334"/>
                    <a:pt x="0" y="19334"/>
                  </a:cubicBezTo>
                  <a:lnTo>
                    <a:pt x="2957" y="23078"/>
                  </a:lnTo>
                  <a:cubicBezTo>
                    <a:pt x="2957" y="23078"/>
                    <a:pt x="17287" y="14316"/>
                    <a:pt x="24305" y="4568"/>
                  </a:cubicBezTo>
                  <a:lnTo>
                    <a:pt x="17191" y="1"/>
                  </a:lnTo>
                  <a:close/>
                </a:path>
              </a:pathLst>
            </a:custGeom>
            <a:solidFill>
              <a:srgbClr val="ffcbb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2" name="CustomShape 62"/>
            <p:cNvSpPr/>
            <p:nvPr/>
          </p:nvSpPr>
          <p:spPr>
            <a:xfrm>
              <a:off x="2660040" y="1912320"/>
              <a:ext cx="182520" cy="143640"/>
            </a:xfrm>
            <a:custGeom>
              <a:avLst/>
              <a:gdLst/>
              <a:ahLst/>
              <a:rect l="l" t="t" r="r" b="b"/>
              <a:pathLst>
                <a:path w="9749" h="7674">
                  <a:moveTo>
                    <a:pt x="6217" y="0"/>
                  </a:moveTo>
                  <a:cubicBezTo>
                    <a:pt x="4902" y="1146"/>
                    <a:pt x="494" y="3858"/>
                    <a:pt x="590" y="4201"/>
                  </a:cubicBezTo>
                  <a:cubicBezTo>
                    <a:pt x="605" y="4255"/>
                    <a:pt x="658" y="4278"/>
                    <a:pt x="735" y="4278"/>
                  </a:cubicBezTo>
                  <a:cubicBezTo>
                    <a:pt x="1077" y="4278"/>
                    <a:pt x="1906" y="3844"/>
                    <a:pt x="2183" y="3844"/>
                  </a:cubicBezTo>
                  <a:cubicBezTo>
                    <a:pt x="2238" y="3844"/>
                    <a:pt x="2271" y="3862"/>
                    <a:pt x="2275" y="3902"/>
                  </a:cubicBezTo>
                  <a:cubicBezTo>
                    <a:pt x="2297" y="4195"/>
                    <a:pt x="1" y="5789"/>
                    <a:pt x="192" y="6111"/>
                  </a:cubicBezTo>
                  <a:cubicBezTo>
                    <a:pt x="221" y="6159"/>
                    <a:pt x="274" y="6180"/>
                    <a:pt x="345" y="6180"/>
                  </a:cubicBezTo>
                  <a:cubicBezTo>
                    <a:pt x="922" y="6180"/>
                    <a:pt x="2709" y="4792"/>
                    <a:pt x="2709" y="4791"/>
                  </a:cubicBezTo>
                  <a:lnTo>
                    <a:pt x="2709" y="4791"/>
                  </a:lnTo>
                  <a:cubicBezTo>
                    <a:pt x="2709" y="4792"/>
                    <a:pt x="343" y="6832"/>
                    <a:pt x="682" y="7151"/>
                  </a:cubicBezTo>
                  <a:cubicBezTo>
                    <a:pt x="699" y="7167"/>
                    <a:pt x="724" y="7174"/>
                    <a:pt x="756" y="7174"/>
                  </a:cubicBezTo>
                  <a:cubicBezTo>
                    <a:pt x="1182" y="7174"/>
                    <a:pt x="2864" y="5866"/>
                    <a:pt x="3606" y="5423"/>
                  </a:cubicBezTo>
                  <a:lnTo>
                    <a:pt x="3606" y="5423"/>
                  </a:lnTo>
                  <a:cubicBezTo>
                    <a:pt x="2814" y="6045"/>
                    <a:pt x="1663" y="7202"/>
                    <a:pt x="1918" y="7433"/>
                  </a:cubicBezTo>
                  <a:cubicBezTo>
                    <a:pt x="1943" y="7457"/>
                    <a:pt x="1980" y="7467"/>
                    <a:pt x="2026" y="7467"/>
                  </a:cubicBezTo>
                  <a:cubicBezTo>
                    <a:pt x="2433" y="7467"/>
                    <a:pt x="3582" y="6610"/>
                    <a:pt x="4521" y="5982"/>
                  </a:cubicBezTo>
                  <a:lnTo>
                    <a:pt x="4521" y="5982"/>
                  </a:lnTo>
                  <a:cubicBezTo>
                    <a:pt x="3915" y="6477"/>
                    <a:pt x="2863" y="7436"/>
                    <a:pt x="3089" y="7658"/>
                  </a:cubicBezTo>
                  <a:cubicBezTo>
                    <a:pt x="3100" y="7669"/>
                    <a:pt x="3118" y="7674"/>
                    <a:pt x="3142" y="7674"/>
                  </a:cubicBezTo>
                  <a:cubicBezTo>
                    <a:pt x="3634" y="7674"/>
                    <a:pt x="6821" y="5610"/>
                    <a:pt x="9749" y="3553"/>
                  </a:cubicBezTo>
                  <a:lnTo>
                    <a:pt x="6217" y="0"/>
                  </a:lnTo>
                  <a:close/>
                </a:path>
              </a:pathLst>
            </a:custGeom>
            <a:solidFill>
              <a:srgbClr val="ffcbb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3" name="CustomShape 63"/>
            <p:cNvSpPr/>
            <p:nvPr/>
          </p:nvSpPr>
          <p:spPr>
            <a:xfrm>
              <a:off x="2712960" y="1978920"/>
              <a:ext cx="45000" cy="6480"/>
            </a:xfrm>
            <a:custGeom>
              <a:avLst/>
              <a:gdLst/>
              <a:ahLst/>
              <a:rect l="l" t="t" r="r" b="b"/>
              <a:pathLst>
                <a:path w="2427" h="358">
                  <a:moveTo>
                    <a:pt x="0" y="316"/>
                  </a:moveTo>
                  <a:cubicBezTo>
                    <a:pt x="0" y="316"/>
                    <a:pt x="1707" y="358"/>
                    <a:pt x="2427" y="1"/>
                  </a:cubicBezTo>
                </a:path>
              </a:pathLst>
            </a:custGeom>
            <a:noFill/>
            <a:ln w="8375">
              <a:solidFill>
                <a:srgbClr val="ef977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4" name="CustomShape 64"/>
            <p:cNvSpPr/>
            <p:nvPr/>
          </p:nvSpPr>
          <p:spPr>
            <a:xfrm>
              <a:off x="3035880" y="1420560"/>
              <a:ext cx="212040" cy="277920"/>
            </a:xfrm>
            <a:custGeom>
              <a:avLst/>
              <a:gdLst/>
              <a:ahLst/>
              <a:rect l="l" t="t" r="r" b="b"/>
              <a:pathLst>
                <a:path w="11324" h="14837">
                  <a:moveTo>
                    <a:pt x="9750" y="1"/>
                  </a:moveTo>
                  <a:cubicBezTo>
                    <a:pt x="7088" y="1"/>
                    <a:pt x="4792" y="1931"/>
                    <a:pt x="3725" y="3631"/>
                  </a:cubicBezTo>
                  <a:cubicBezTo>
                    <a:pt x="1319" y="7463"/>
                    <a:pt x="1" y="10491"/>
                    <a:pt x="1" y="10491"/>
                  </a:cubicBezTo>
                  <a:lnTo>
                    <a:pt x="7217" y="14837"/>
                  </a:lnTo>
                  <a:lnTo>
                    <a:pt x="11323" y="1925"/>
                  </a:lnTo>
                  <a:lnTo>
                    <a:pt x="10719" y="87"/>
                  </a:lnTo>
                  <a:cubicBezTo>
                    <a:pt x="10392" y="28"/>
                    <a:pt x="10068" y="1"/>
                    <a:pt x="9750" y="1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5" name="CustomShape 65"/>
            <p:cNvSpPr/>
            <p:nvPr/>
          </p:nvSpPr>
          <p:spPr>
            <a:xfrm>
              <a:off x="3112920" y="1402560"/>
              <a:ext cx="416880" cy="515880"/>
            </a:xfrm>
            <a:custGeom>
              <a:avLst/>
              <a:gdLst/>
              <a:ahLst/>
              <a:rect l="l" t="t" r="r" b="b"/>
              <a:pathLst>
                <a:path w="22245" h="27528">
                  <a:moveTo>
                    <a:pt x="12613" y="0"/>
                  </a:moveTo>
                  <a:lnTo>
                    <a:pt x="12613" y="0"/>
                  </a:lnTo>
                  <a:cubicBezTo>
                    <a:pt x="12443" y="12"/>
                    <a:pt x="12401" y="41"/>
                    <a:pt x="12466" y="94"/>
                  </a:cubicBezTo>
                  <a:lnTo>
                    <a:pt x="12466" y="94"/>
                  </a:lnTo>
                  <a:cubicBezTo>
                    <a:pt x="12562" y="35"/>
                    <a:pt x="12613" y="0"/>
                    <a:pt x="12613" y="0"/>
                  </a:cubicBezTo>
                  <a:close/>
                  <a:moveTo>
                    <a:pt x="12466" y="94"/>
                  </a:moveTo>
                  <a:cubicBezTo>
                    <a:pt x="12063" y="344"/>
                    <a:pt x="10874" y="1039"/>
                    <a:pt x="9403" y="1505"/>
                  </a:cubicBezTo>
                  <a:cubicBezTo>
                    <a:pt x="9174" y="1577"/>
                    <a:pt x="8979" y="1607"/>
                    <a:pt x="8798" y="1607"/>
                  </a:cubicBezTo>
                  <a:cubicBezTo>
                    <a:pt x="8178" y="1607"/>
                    <a:pt x="7722" y="1255"/>
                    <a:pt x="6615" y="1052"/>
                  </a:cubicBezTo>
                  <a:cubicBezTo>
                    <a:pt x="6615" y="1052"/>
                    <a:pt x="2785" y="4752"/>
                    <a:pt x="2721" y="6721"/>
                  </a:cubicBezTo>
                  <a:cubicBezTo>
                    <a:pt x="762" y="9961"/>
                    <a:pt x="0" y="13927"/>
                    <a:pt x="1754" y="17465"/>
                  </a:cubicBezTo>
                  <a:cubicBezTo>
                    <a:pt x="3016" y="21306"/>
                    <a:pt x="4118" y="26493"/>
                    <a:pt x="4118" y="26493"/>
                  </a:cubicBezTo>
                  <a:cubicBezTo>
                    <a:pt x="4118" y="26493"/>
                    <a:pt x="7430" y="27527"/>
                    <a:pt x="12290" y="27527"/>
                  </a:cubicBezTo>
                  <a:cubicBezTo>
                    <a:pt x="15184" y="27527"/>
                    <a:pt x="18626" y="27160"/>
                    <a:pt x="22245" y="25990"/>
                  </a:cubicBezTo>
                  <a:cubicBezTo>
                    <a:pt x="21867" y="14099"/>
                    <a:pt x="21716" y="9620"/>
                    <a:pt x="20406" y="5117"/>
                  </a:cubicBezTo>
                  <a:cubicBezTo>
                    <a:pt x="17071" y="1595"/>
                    <a:pt x="12856" y="412"/>
                    <a:pt x="12466" y="94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6" name="CustomShape 66"/>
            <p:cNvSpPr/>
            <p:nvPr/>
          </p:nvSpPr>
          <p:spPr>
            <a:xfrm>
              <a:off x="3285000" y="1379520"/>
              <a:ext cx="80640" cy="94320"/>
            </a:xfrm>
            <a:custGeom>
              <a:avLst/>
              <a:gdLst/>
              <a:ahLst/>
              <a:rect l="l" t="t" r="r" b="b"/>
              <a:pathLst>
                <a:path w="4310" h="5056">
                  <a:moveTo>
                    <a:pt x="3308" y="0"/>
                  </a:moveTo>
                  <a:lnTo>
                    <a:pt x="1" y="2802"/>
                  </a:lnTo>
                  <a:lnTo>
                    <a:pt x="2116" y="5056"/>
                  </a:lnTo>
                  <a:lnTo>
                    <a:pt x="4309" y="1726"/>
                  </a:lnTo>
                  <a:lnTo>
                    <a:pt x="330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7" name="CustomShape 67"/>
            <p:cNvSpPr/>
            <p:nvPr/>
          </p:nvSpPr>
          <p:spPr>
            <a:xfrm>
              <a:off x="3237120" y="1404360"/>
              <a:ext cx="47520" cy="68040"/>
            </a:xfrm>
            <a:custGeom>
              <a:avLst/>
              <a:gdLst/>
              <a:ahLst/>
              <a:rect l="l" t="t" r="r" b="b"/>
              <a:pathLst>
                <a:path w="2553" h="3656">
                  <a:moveTo>
                    <a:pt x="680" y="0"/>
                  </a:moveTo>
                  <a:lnTo>
                    <a:pt x="0" y="944"/>
                  </a:lnTo>
                  <a:lnTo>
                    <a:pt x="898" y="3656"/>
                  </a:lnTo>
                  <a:lnTo>
                    <a:pt x="2553" y="1469"/>
                  </a:lnTo>
                  <a:lnTo>
                    <a:pt x="68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8" name="CustomShape 68"/>
            <p:cNvSpPr/>
            <p:nvPr/>
          </p:nvSpPr>
          <p:spPr>
            <a:xfrm>
              <a:off x="3125160" y="1544760"/>
              <a:ext cx="25200" cy="109440"/>
            </a:xfrm>
            <a:custGeom>
              <a:avLst/>
              <a:gdLst/>
              <a:ahLst/>
              <a:rect l="l" t="t" r="r" b="b"/>
              <a:pathLst>
                <a:path w="1358" h="5860">
                  <a:moveTo>
                    <a:pt x="117" y="5860"/>
                  </a:moveTo>
                  <a:cubicBezTo>
                    <a:pt x="0" y="3563"/>
                    <a:pt x="1358" y="1"/>
                    <a:pt x="1358" y="1"/>
                  </a:cubicBezTo>
                </a:path>
              </a:pathLst>
            </a:custGeom>
            <a:noFill/>
            <a:ln w="837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9" name="CustomShape 69"/>
            <p:cNvSpPr/>
            <p:nvPr/>
          </p:nvSpPr>
          <p:spPr>
            <a:xfrm>
              <a:off x="3401280" y="2073960"/>
              <a:ext cx="139680" cy="197280"/>
            </a:xfrm>
            <a:custGeom>
              <a:avLst/>
              <a:gdLst/>
              <a:ahLst/>
              <a:rect l="l" t="t" r="r" b="b"/>
              <a:pathLst>
                <a:path w="7467" h="10544">
                  <a:moveTo>
                    <a:pt x="2037" y="0"/>
                  </a:moveTo>
                  <a:cubicBezTo>
                    <a:pt x="1762" y="2372"/>
                    <a:pt x="1" y="7866"/>
                    <a:pt x="346" y="8090"/>
                  </a:cubicBezTo>
                  <a:cubicBezTo>
                    <a:pt x="363" y="8102"/>
                    <a:pt x="382" y="8107"/>
                    <a:pt x="402" y="8107"/>
                  </a:cubicBezTo>
                  <a:cubicBezTo>
                    <a:pt x="754" y="8107"/>
                    <a:pt x="1448" y="6418"/>
                    <a:pt x="1722" y="6418"/>
                  </a:cubicBezTo>
                  <a:cubicBezTo>
                    <a:pt x="1738" y="6418"/>
                    <a:pt x="1752" y="6424"/>
                    <a:pt x="1765" y="6436"/>
                  </a:cubicBezTo>
                  <a:cubicBezTo>
                    <a:pt x="2011" y="6668"/>
                    <a:pt x="1083" y="9864"/>
                    <a:pt x="1491" y="10002"/>
                  </a:cubicBezTo>
                  <a:cubicBezTo>
                    <a:pt x="1507" y="10007"/>
                    <a:pt x="1523" y="10010"/>
                    <a:pt x="1539" y="10010"/>
                  </a:cubicBezTo>
                  <a:cubicBezTo>
                    <a:pt x="2088" y="10010"/>
                    <a:pt x="2776" y="7030"/>
                    <a:pt x="2777" y="7029"/>
                  </a:cubicBezTo>
                  <a:lnTo>
                    <a:pt x="2777" y="7029"/>
                  </a:lnTo>
                  <a:cubicBezTo>
                    <a:pt x="2776" y="7031"/>
                    <a:pt x="2177" y="10512"/>
                    <a:pt x="2707" y="10543"/>
                  </a:cubicBezTo>
                  <a:cubicBezTo>
                    <a:pt x="2709" y="10543"/>
                    <a:pt x="2710" y="10543"/>
                    <a:pt x="2712" y="10543"/>
                  </a:cubicBezTo>
                  <a:cubicBezTo>
                    <a:pt x="3089" y="10543"/>
                    <a:pt x="3721" y="8044"/>
                    <a:pt x="4017" y="7075"/>
                  </a:cubicBezTo>
                  <a:lnTo>
                    <a:pt x="4017" y="7075"/>
                  </a:lnTo>
                  <a:cubicBezTo>
                    <a:pt x="3837" y="8168"/>
                    <a:pt x="3567" y="9892"/>
                    <a:pt x="3958" y="9908"/>
                  </a:cubicBezTo>
                  <a:cubicBezTo>
                    <a:pt x="3960" y="9908"/>
                    <a:pt x="3962" y="9908"/>
                    <a:pt x="3964" y="9908"/>
                  </a:cubicBezTo>
                  <a:cubicBezTo>
                    <a:pt x="4350" y="9908"/>
                    <a:pt x="4789" y="8429"/>
                    <a:pt x="5120" y="7098"/>
                  </a:cubicBezTo>
                  <a:lnTo>
                    <a:pt x="5120" y="7098"/>
                  </a:lnTo>
                  <a:cubicBezTo>
                    <a:pt x="4996" y="7950"/>
                    <a:pt x="4599" y="9642"/>
                    <a:pt x="4960" y="9673"/>
                  </a:cubicBezTo>
                  <a:cubicBezTo>
                    <a:pt x="4962" y="9673"/>
                    <a:pt x="4963" y="9673"/>
                    <a:pt x="4964" y="9673"/>
                  </a:cubicBezTo>
                  <a:cubicBezTo>
                    <a:pt x="5331" y="9673"/>
                    <a:pt x="6635" y="5841"/>
                    <a:pt x="7467" y="1068"/>
                  </a:cubicBezTo>
                  <a:lnTo>
                    <a:pt x="2037" y="0"/>
                  </a:lnTo>
                  <a:close/>
                </a:path>
              </a:pathLst>
            </a:custGeom>
            <a:solidFill>
              <a:srgbClr val="ffcbb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0" name="CustomShape 70"/>
            <p:cNvSpPr/>
            <p:nvPr/>
          </p:nvSpPr>
          <p:spPr>
            <a:xfrm>
              <a:off x="3430080" y="1621800"/>
              <a:ext cx="171360" cy="516960"/>
            </a:xfrm>
            <a:custGeom>
              <a:avLst/>
              <a:gdLst/>
              <a:ahLst/>
              <a:rect l="l" t="t" r="r" b="b"/>
              <a:pathLst>
                <a:path w="9153" h="27580">
                  <a:moveTo>
                    <a:pt x="7449" y="0"/>
                  </a:moveTo>
                  <a:lnTo>
                    <a:pt x="0" y="938"/>
                  </a:lnTo>
                  <a:cubicBezTo>
                    <a:pt x="2185" y="12877"/>
                    <a:pt x="245" y="26469"/>
                    <a:pt x="245" y="26469"/>
                  </a:cubicBezTo>
                  <a:lnTo>
                    <a:pt x="5419" y="27580"/>
                  </a:lnTo>
                  <a:cubicBezTo>
                    <a:pt x="5419" y="27580"/>
                    <a:pt x="9152" y="12529"/>
                    <a:pt x="7449" y="0"/>
                  </a:cubicBezTo>
                  <a:close/>
                </a:path>
              </a:pathLst>
            </a:custGeom>
            <a:solidFill>
              <a:srgbClr val="ffcbb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1" name="CustomShape 71"/>
            <p:cNvSpPr/>
            <p:nvPr/>
          </p:nvSpPr>
          <p:spPr>
            <a:xfrm>
              <a:off x="3364920" y="1412640"/>
              <a:ext cx="216720" cy="246240"/>
            </a:xfrm>
            <a:custGeom>
              <a:avLst/>
              <a:gdLst/>
              <a:ahLst/>
              <a:rect l="l" t="t" r="r" b="b"/>
              <a:pathLst>
                <a:path w="11570" h="13154">
                  <a:moveTo>
                    <a:pt x="1" y="0"/>
                  </a:moveTo>
                  <a:lnTo>
                    <a:pt x="2913" y="6077"/>
                  </a:lnTo>
                  <a:cubicBezTo>
                    <a:pt x="2978" y="7883"/>
                    <a:pt x="3408" y="13153"/>
                    <a:pt x="3408" y="13153"/>
                  </a:cubicBezTo>
                  <a:lnTo>
                    <a:pt x="11569" y="11521"/>
                  </a:lnTo>
                  <a:cubicBezTo>
                    <a:pt x="11569" y="11521"/>
                    <a:pt x="10704" y="5271"/>
                    <a:pt x="7252" y="2563"/>
                  </a:cubicBezTo>
                  <a:cubicBezTo>
                    <a:pt x="4999" y="795"/>
                    <a:pt x="2454" y="0"/>
                    <a:pt x="1" y="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2" name="CustomShape 72"/>
            <p:cNvSpPr/>
            <p:nvPr/>
          </p:nvSpPr>
          <p:spPr>
            <a:xfrm>
              <a:off x="3404520" y="1573200"/>
              <a:ext cx="18360" cy="85680"/>
            </a:xfrm>
            <a:custGeom>
              <a:avLst/>
              <a:gdLst/>
              <a:ahLst/>
              <a:rect l="l" t="t" r="r" b="b"/>
              <a:pathLst>
                <a:path w="1002" h="4594">
                  <a:moveTo>
                    <a:pt x="1001" y="4593"/>
                  </a:moveTo>
                  <a:cubicBezTo>
                    <a:pt x="748" y="2173"/>
                    <a:pt x="1" y="0"/>
                    <a:pt x="1" y="0"/>
                  </a:cubicBezTo>
                </a:path>
              </a:pathLst>
            </a:custGeom>
            <a:noFill/>
            <a:ln w="8375">
              <a:solidFill>
                <a:schemeClr val="accent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633" name="Group 73"/>
          <p:cNvGrpSpPr/>
          <p:nvPr/>
        </p:nvGrpSpPr>
        <p:grpSpPr>
          <a:xfrm>
            <a:off x="722520" y="2198880"/>
            <a:ext cx="1561320" cy="2215080"/>
            <a:chOff x="722520" y="2198880"/>
            <a:chExt cx="1561320" cy="2215080"/>
          </a:xfrm>
        </p:grpSpPr>
        <p:sp>
          <p:nvSpPr>
            <p:cNvPr id="634" name="CustomShape 74"/>
            <p:cNvSpPr/>
            <p:nvPr/>
          </p:nvSpPr>
          <p:spPr>
            <a:xfrm>
              <a:off x="1274040" y="3792960"/>
              <a:ext cx="51840" cy="47880"/>
            </a:xfrm>
            <a:custGeom>
              <a:avLst/>
              <a:gdLst/>
              <a:ahLst/>
              <a:rect l="l" t="t" r="r" b="b"/>
              <a:pathLst>
                <a:path w="2787" h="2571">
                  <a:moveTo>
                    <a:pt x="1370" y="1"/>
                  </a:moveTo>
                  <a:cubicBezTo>
                    <a:pt x="924" y="1"/>
                    <a:pt x="503" y="234"/>
                    <a:pt x="268" y="624"/>
                  </a:cubicBezTo>
                  <a:cubicBezTo>
                    <a:pt x="0" y="1069"/>
                    <a:pt x="28" y="1632"/>
                    <a:pt x="336" y="2050"/>
                  </a:cubicBezTo>
                  <a:cubicBezTo>
                    <a:pt x="582" y="2382"/>
                    <a:pt x="967" y="2570"/>
                    <a:pt x="1368" y="2570"/>
                  </a:cubicBezTo>
                  <a:cubicBezTo>
                    <a:pt x="1472" y="2570"/>
                    <a:pt x="1576" y="2558"/>
                    <a:pt x="1680" y="2532"/>
                  </a:cubicBezTo>
                  <a:cubicBezTo>
                    <a:pt x="2368" y="2360"/>
                    <a:pt x="2787" y="1663"/>
                    <a:pt x="2616" y="975"/>
                  </a:cubicBezTo>
                  <a:cubicBezTo>
                    <a:pt x="2490" y="470"/>
                    <a:pt x="2072" y="92"/>
                    <a:pt x="1559" y="15"/>
                  </a:cubicBezTo>
                  <a:cubicBezTo>
                    <a:pt x="1496" y="5"/>
                    <a:pt x="1433" y="1"/>
                    <a:pt x="1370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5" name="CustomShape 75"/>
            <p:cNvSpPr/>
            <p:nvPr/>
          </p:nvSpPr>
          <p:spPr>
            <a:xfrm>
              <a:off x="1494720" y="3737880"/>
              <a:ext cx="51840" cy="47880"/>
            </a:xfrm>
            <a:custGeom>
              <a:avLst/>
              <a:gdLst/>
              <a:ahLst/>
              <a:rect l="l" t="t" r="r" b="b"/>
              <a:pathLst>
                <a:path w="2787" h="2570">
                  <a:moveTo>
                    <a:pt x="1370" y="1"/>
                  </a:moveTo>
                  <a:cubicBezTo>
                    <a:pt x="924" y="1"/>
                    <a:pt x="503" y="234"/>
                    <a:pt x="268" y="624"/>
                  </a:cubicBezTo>
                  <a:cubicBezTo>
                    <a:pt x="1" y="1069"/>
                    <a:pt x="28" y="1631"/>
                    <a:pt x="337" y="2049"/>
                  </a:cubicBezTo>
                  <a:cubicBezTo>
                    <a:pt x="582" y="2381"/>
                    <a:pt x="969" y="2570"/>
                    <a:pt x="1371" y="2570"/>
                  </a:cubicBezTo>
                  <a:cubicBezTo>
                    <a:pt x="1474" y="2570"/>
                    <a:pt x="1577" y="2557"/>
                    <a:pt x="1680" y="2532"/>
                  </a:cubicBezTo>
                  <a:cubicBezTo>
                    <a:pt x="2368" y="2360"/>
                    <a:pt x="2787" y="1663"/>
                    <a:pt x="2615" y="975"/>
                  </a:cubicBezTo>
                  <a:cubicBezTo>
                    <a:pt x="2490" y="470"/>
                    <a:pt x="2073" y="91"/>
                    <a:pt x="1559" y="15"/>
                  </a:cubicBezTo>
                  <a:cubicBezTo>
                    <a:pt x="1496" y="5"/>
                    <a:pt x="1433" y="1"/>
                    <a:pt x="1370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6" name="CustomShape 76"/>
            <p:cNvSpPr/>
            <p:nvPr/>
          </p:nvSpPr>
          <p:spPr>
            <a:xfrm>
              <a:off x="1715040" y="3682800"/>
              <a:ext cx="51840" cy="47880"/>
            </a:xfrm>
            <a:custGeom>
              <a:avLst/>
              <a:gdLst/>
              <a:ahLst/>
              <a:rect l="l" t="t" r="r" b="b"/>
              <a:pathLst>
                <a:path w="2788" h="2570">
                  <a:moveTo>
                    <a:pt x="1368" y="1"/>
                  </a:moveTo>
                  <a:cubicBezTo>
                    <a:pt x="923" y="1"/>
                    <a:pt x="503" y="233"/>
                    <a:pt x="269" y="623"/>
                  </a:cubicBezTo>
                  <a:cubicBezTo>
                    <a:pt x="1" y="1068"/>
                    <a:pt x="28" y="1631"/>
                    <a:pt x="337" y="2049"/>
                  </a:cubicBezTo>
                  <a:cubicBezTo>
                    <a:pt x="582" y="2381"/>
                    <a:pt x="968" y="2569"/>
                    <a:pt x="1369" y="2569"/>
                  </a:cubicBezTo>
                  <a:cubicBezTo>
                    <a:pt x="1472" y="2569"/>
                    <a:pt x="1577" y="2557"/>
                    <a:pt x="1680" y="2531"/>
                  </a:cubicBezTo>
                  <a:cubicBezTo>
                    <a:pt x="2368" y="2359"/>
                    <a:pt x="2787" y="1661"/>
                    <a:pt x="2615" y="973"/>
                  </a:cubicBezTo>
                  <a:cubicBezTo>
                    <a:pt x="2490" y="469"/>
                    <a:pt x="2073" y="91"/>
                    <a:pt x="1559" y="15"/>
                  </a:cubicBezTo>
                  <a:cubicBezTo>
                    <a:pt x="1495" y="5"/>
                    <a:pt x="1432" y="1"/>
                    <a:pt x="1368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7" name="CustomShape 77"/>
            <p:cNvSpPr/>
            <p:nvPr/>
          </p:nvSpPr>
          <p:spPr>
            <a:xfrm>
              <a:off x="1319400" y="3974040"/>
              <a:ext cx="51840" cy="47880"/>
            </a:xfrm>
            <a:custGeom>
              <a:avLst/>
              <a:gdLst/>
              <a:ahLst/>
              <a:rect l="l" t="t" r="r" b="b"/>
              <a:pathLst>
                <a:path w="2786" h="2570">
                  <a:moveTo>
                    <a:pt x="1369" y="1"/>
                  </a:moveTo>
                  <a:cubicBezTo>
                    <a:pt x="923" y="1"/>
                    <a:pt x="502" y="233"/>
                    <a:pt x="267" y="624"/>
                  </a:cubicBezTo>
                  <a:cubicBezTo>
                    <a:pt x="1" y="1069"/>
                    <a:pt x="27" y="1631"/>
                    <a:pt x="335" y="2048"/>
                  </a:cubicBezTo>
                  <a:cubicBezTo>
                    <a:pt x="582" y="2381"/>
                    <a:pt x="968" y="2569"/>
                    <a:pt x="1369" y="2569"/>
                  </a:cubicBezTo>
                  <a:cubicBezTo>
                    <a:pt x="1472" y="2569"/>
                    <a:pt x="1576" y="2557"/>
                    <a:pt x="1679" y="2532"/>
                  </a:cubicBezTo>
                  <a:cubicBezTo>
                    <a:pt x="2367" y="2360"/>
                    <a:pt x="2786" y="1662"/>
                    <a:pt x="2615" y="974"/>
                  </a:cubicBezTo>
                  <a:cubicBezTo>
                    <a:pt x="2489" y="470"/>
                    <a:pt x="2073" y="91"/>
                    <a:pt x="1558" y="14"/>
                  </a:cubicBezTo>
                  <a:cubicBezTo>
                    <a:pt x="1495" y="5"/>
                    <a:pt x="1432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8" name="CustomShape 78"/>
            <p:cNvSpPr/>
            <p:nvPr/>
          </p:nvSpPr>
          <p:spPr>
            <a:xfrm>
              <a:off x="1760400" y="3863880"/>
              <a:ext cx="51840" cy="47880"/>
            </a:xfrm>
            <a:custGeom>
              <a:avLst/>
              <a:gdLst/>
              <a:ahLst/>
              <a:rect l="l" t="t" r="r" b="b"/>
              <a:pathLst>
                <a:path w="2788" h="2570">
                  <a:moveTo>
                    <a:pt x="1371" y="0"/>
                  </a:moveTo>
                  <a:cubicBezTo>
                    <a:pt x="924" y="0"/>
                    <a:pt x="504" y="233"/>
                    <a:pt x="269" y="624"/>
                  </a:cubicBezTo>
                  <a:cubicBezTo>
                    <a:pt x="1" y="1069"/>
                    <a:pt x="28" y="1631"/>
                    <a:pt x="337" y="2048"/>
                  </a:cubicBezTo>
                  <a:cubicBezTo>
                    <a:pt x="583" y="2381"/>
                    <a:pt x="969" y="2569"/>
                    <a:pt x="1371" y="2569"/>
                  </a:cubicBezTo>
                  <a:cubicBezTo>
                    <a:pt x="1474" y="2569"/>
                    <a:pt x="1577" y="2557"/>
                    <a:pt x="1680" y="2531"/>
                  </a:cubicBezTo>
                  <a:cubicBezTo>
                    <a:pt x="2368" y="2359"/>
                    <a:pt x="2787" y="1662"/>
                    <a:pt x="2616" y="974"/>
                  </a:cubicBezTo>
                  <a:cubicBezTo>
                    <a:pt x="2490" y="470"/>
                    <a:pt x="2073" y="92"/>
                    <a:pt x="1559" y="14"/>
                  </a:cubicBezTo>
                  <a:cubicBezTo>
                    <a:pt x="1496" y="5"/>
                    <a:pt x="1433" y="0"/>
                    <a:pt x="1371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9" name="CustomShape 79"/>
            <p:cNvSpPr/>
            <p:nvPr/>
          </p:nvSpPr>
          <p:spPr>
            <a:xfrm>
              <a:off x="1980720" y="3808800"/>
              <a:ext cx="51840" cy="47880"/>
            </a:xfrm>
            <a:custGeom>
              <a:avLst/>
              <a:gdLst/>
              <a:ahLst/>
              <a:rect l="l" t="t" r="r" b="b"/>
              <a:pathLst>
                <a:path w="2787" h="2570">
                  <a:moveTo>
                    <a:pt x="1370" y="0"/>
                  </a:moveTo>
                  <a:cubicBezTo>
                    <a:pt x="924" y="0"/>
                    <a:pt x="503" y="233"/>
                    <a:pt x="268" y="624"/>
                  </a:cubicBezTo>
                  <a:cubicBezTo>
                    <a:pt x="0" y="1069"/>
                    <a:pt x="28" y="1631"/>
                    <a:pt x="336" y="2048"/>
                  </a:cubicBezTo>
                  <a:cubicBezTo>
                    <a:pt x="582" y="2381"/>
                    <a:pt x="968" y="2569"/>
                    <a:pt x="1370" y="2569"/>
                  </a:cubicBezTo>
                  <a:cubicBezTo>
                    <a:pt x="1473" y="2569"/>
                    <a:pt x="1577" y="2557"/>
                    <a:pt x="1679" y="2531"/>
                  </a:cubicBezTo>
                  <a:cubicBezTo>
                    <a:pt x="2367" y="2359"/>
                    <a:pt x="2786" y="1662"/>
                    <a:pt x="2614" y="974"/>
                  </a:cubicBezTo>
                  <a:cubicBezTo>
                    <a:pt x="2490" y="470"/>
                    <a:pt x="2072" y="92"/>
                    <a:pt x="1559" y="14"/>
                  </a:cubicBezTo>
                  <a:cubicBezTo>
                    <a:pt x="1495" y="5"/>
                    <a:pt x="1432" y="0"/>
                    <a:pt x="1370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0" name="CustomShape 80"/>
            <p:cNvSpPr/>
            <p:nvPr/>
          </p:nvSpPr>
          <p:spPr>
            <a:xfrm>
              <a:off x="1144080" y="4209840"/>
              <a:ext cx="51840" cy="47880"/>
            </a:xfrm>
            <a:custGeom>
              <a:avLst/>
              <a:gdLst/>
              <a:ahLst/>
              <a:rect l="l" t="t" r="r" b="b"/>
              <a:pathLst>
                <a:path w="2787" h="2570">
                  <a:moveTo>
                    <a:pt x="1367" y="1"/>
                  </a:moveTo>
                  <a:cubicBezTo>
                    <a:pt x="922" y="1"/>
                    <a:pt x="502" y="234"/>
                    <a:pt x="268" y="623"/>
                  </a:cubicBezTo>
                  <a:cubicBezTo>
                    <a:pt x="0" y="1068"/>
                    <a:pt x="28" y="1632"/>
                    <a:pt x="336" y="2049"/>
                  </a:cubicBezTo>
                  <a:cubicBezTo>
                    <a:pt x="582" y="2381"/>
                    <a:pt x="967" y="2570"/>
                    <a:pt x="1368" y="2570"/>
                  </a:cubicBezTo>
                  <a:cubicBezTo>
                    <a:pt x="1472" y="2570"/>
                    <a:pt x="1576" y="2557"/>
                    <a:pt x="1680" y="2531"/>
                  </a:cubicBezTo>
                  <a:cubicBezTo>
                    <a:pt x="2368" y="2359"/>
                    <a:pt x="2786" y="1663"/>
                    <a:pt x="2614" y="974"/>
                  </a:cubicBezTo>
                  <a:cubicBezTo>
                    <a:pt x="2490" y="471"/>
                    <a:pt x="2072" y="91"/>
                    <a:pt x="1559" y="15"/>
                  </a:cubicBezTo>
                  <a:cubicBezTo>
                    <a:pt x="1495" y="6"/>
                    <a:pt x="1431" y="1"/>
                    <a:pt x="1367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1" name="CustomShape 81"/>
            <p:cNvSpPr/>
            <p:nvPr/>
          </p:nvSpPr>
          <p:spPr>
            <a:xfrm>
              <a:off x="1364400" y="4154760"/>
              <a:ext cx="51840" cy="47880"/>
            </a:xfrm>
            <a:custGeom>
              <a:avLst/>
              <a:gdLst/>
              <a:ahLst/>
              <a:rect l="l" t="t" r="r" b="b"/>
              <a:pathLst>
                <a:path w="2787" h="2570">
                  <a:moveTo>
                    <a:pt x="1366" y="1"/>
                  </a:moveTo>
                  <a:cubicBezTo>
                    <a:pt x="921" y="1"/>
                    <a:pt x="502" y="234"/>
                    <a:pt x="268" y="623"/>
                  </a:cubicBezTo>
                  <a:cubicBezTo>
                    <a:pt x="0" y="1070"/>
                    <a:pt x="27" y="1632"/>
                    <a:pt x="337" y="2049"/>
                  </a:cubicBezTo>
                  <a:cubicBezTo>
                    <a:pt x="582" y="2381"/>
                    <a:pt x="967" y="2569"/>
                    <a:pt x="1368" y="2569"/>
                  </a:cubicBezTo>
                  <a:cubicBezTo>
                    <a:pt x="1472" y="2569"/>
                    <a:pt x="1576" y="2557"/>
                    <a:pt x="1680" y="2531"/>
                  </a:cubicBezTo>
                  <a:cubicBezTo>
                    <a:pt x="2368" y="2360"/>
                    <a:pt x="2787" y="1663"/>
                    <a:pt x="2615" y="974"/>
                  </a:cubicBezTo>
                  <a:cubicBezTo>
                    <a:pt x="2489" y="471"/>
                    <a:pt x="2072" y="91"/>
                    <a:pt x="1558" y="15"/>
                  </a:cubicBezTo>
                  <a:cubicBezTo>
                    <a:pt x="1494" y="6"/>
                    <a:pt x="1430" y="1"/>
                    <a:pt x="1366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2" name="CustomShape 82"/>
            <p:cNvSpPr/>
            <p:nvPr/>
          </p:nvSpPr>
          <p:spPr>
            <a:xfrm>
              <a:off x="1805400" y="4044960"/>
              <a:ext cx="51840" cy="47880"/>
            </a:xfrm>
            <a:custGeom>
              <a:avLst/>
              <a:gdLst/>
              <a:ahLst/>
              <a:rect l="l" t="t" r="r" b="b"/>
              <a:pathLst>
                <a:path w="2786" h="2570">
                  <a:moveTo>
                    <a:pt x="1367" y="1"/>
                  </a:moveTo>
                  <a:cubicBezTo>
                    <a:pt x="922" y="1"/>
                    <a:pt x="502" y="234"/>
                    <a:pt x="267" y="624"/>
                  </a:cubicBezTo>
                  <a:cubicBezTo>
                    <a:pt x="1" y="1069"/>
                    <a:pt x="27" y="1631"/>
                    <a:pt x="336" y="2049"/>
                  </a:cubicBezTo>
                  <a:cubicBezTo>
                    <a:pt x="582" y="2381"/>
                    <a:pt x="967" y="2569"/>
                    <a:pt x="1368" y="2569"/>
                  </a:cubicBezTo>
                  <a:cubicBezTo>
                    <a:pt x="1471" y="2569"/>
                    <a:pt x="1576" y="2557"/>
                    <a:pt x="1679" y="2531"/>
                  </a:cubicBezTo>
                  <a:cubicBezTo>
                    <a:pt x="2367" y="2360"/>
                    <a:pt x="2786" y="1663"/>
                    <a:pt x="2615" y="975"/>
                  </a:cubicBezTo>
                  <a:cubicBezTo>
                    <a:pt x="2489" y="471"/>
                    <a:pt x="2073" y="91"/>
                    <a:pt x="1558" y="15"/>
                  </a:cubicBezTo>
                  <a:cubicBezTo>
                    <a:pt x="1494" y="5"/>
                    <a:pt x="1430" y="1"/>
                    <a:pt x="1367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3" name="CustomShape 83"/>
            <p:cNvSpPr/>
            <p:nvPr/>
          </p:nvSpPr>
          <p:spPr>
            <a:xfrm>
              <a:off x="1850400" y="4226040"/>
              <a:ext cx="51840" cy="47880"/>
            </a:xfrm>
            <a:custGeom>
              <a:avLst/>
              <a:gdLst/>
              <a:ahLst/>
              <a:rect l="l" t="t" r="r" b="b"/>
              <a:pathLst>
                <a:path w="2789" h="2571">
                  <a:moveTo>
                    <a:pt x="1370" y="1"/>
                  </a:moveTo>
                  <a:cubicBezTo>
                    <a:pt x="924" y="1"/>
                    <a:pt x="503" y="233"/>
                    <a:pt x="268" y="624"/>
                  </a:cubicBezTo>
                  <a:cubicBezTo>
                    <a:pt x="0" y="1069"/>
                    <a:pt x="28" y="1632"/>
                    <a:pt x="337" y="2050"/>
                  </a:cubicBezTo>
                  <a:cubicBezTo>
                    <a:pt x="583" y="2382"/>
                    <a:pt x="968" y="2570"/>
                    <a:pt x="1369" y="2570"/>
                  </a:cubicBezTo>
                  <a:cubicBezTo>
                    <a:pt x="1472" y="2570"/>
                    <a:pt x="1576" y="2558"/>
                    <a:pt x="1680" y="2532"/>
                  </a:cubicBezTo>
                  <a:cubicBezTo>
                    <a:pt x="2369" y="2360"/>
                    <a:pt x="2788" y="1662"/>
                    <a:pt x="2616" y="974"/>
                  </a:cubicBezTo>
                  <a:cubicBezTo>
                    <a:pt x="2490" y="470"/>
                    <a:pt x="2074" y="92"/>
                    <a:pt x="1559" y="14"/>
                  </a:cubicBezTo>
                  <a:cubicBezTo>
                    <a:pt x="1496" y="5"/>
                    <a:pt x="1433" y="1"/>
                    <a:pt x="1370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4" name="CustomShape 84"/>
            <p:cNvSpPr/>
            <p:nvPr/>
          </p:nvSpPr>
          <p:spPr>
            <a:xfrm>
              <a:off x="753120" y="4082760"/>
              <a:ext cx="335160" cy="316080"/>
            </a:xfrm>
            <a:custGeom>
              <a:avLst/>
              <a:gdLst/>
              <a:ahLst/>
              <a:rect l="l" t="t" r="r" b="b"/>
              <a:pathLst>
                <a:path w="17882" h="16870">
                  <a:moveTo>
                    <a:pt x="4148" y="0"/>
                  </a:moveTo>
                  <a:lnTo>
                    <a:pt x="0" y="428"/>
                  </a:lnTo>
                  <a:lnTo>
                    <a:pt x="82" y="16153"/>
                  </a:lnTo>
                  <a:cubicBezTo>
                    <a:pt x="84" y="16549"/>
                    <a:pt x="406" y="16869"/>
                    <a:pt x="801" y="16869"/>
                  </a:cubicBezTo>
                  <a:cubicBezTo>
                    <a:pt x="802" y="16869"/>
                    <a:pt x="803" y="16869"/>
                    <a:pt x="804" y="16869"/>
                  </a:cubicBezTo>
                  <a:cubicBezTo>
                    <a:pt x="1102" y="16868"/>
                    <a:pt x="1367" y="16683"/>
                    <a:pt x="1472" y="16404"/>
                  </a:cubicBezTo>
                  <a:lnTo>
                    <a:pt x="4700" y="9390"/>
                  </a:lnTo>
                  <a:lnTo>
                    <a:pt x="17881" y="10973"/>
                  </a:lnTo>
                  <a:lnTo>
                    <a:pt x="16796" y="942"/>
                  </a:lnTo>
                  <a:lnTo>
                    <a:pt x="4148" y="0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5" name="CustomShape 85"/>
            <p:cNvSpPr/>
            <p:nvPr/>
          </p:nvSpPr>
          <p:spPr>
            <a:xfrm>
              <a:off x="722520" y="4074480"/>
              <a:ext cx="118440" cy="339480"/>
            </a:xfrm>
            <a:custGeom>
              <a:avLst/>
              <a:gdLst/>
              <a:ahLst/>
              <a:rect l="l" t="t" r="r" b="b"/>
              <a:pathLst>
                <a:path w="6327" h="18111">
                  <a:moveTo>
                    <a:pt x="335" y="1"/>
                  </a:moveTo>
                  <a:cubicBezTo>
                    <a:pt x="150" y="2"/>
                    <a:pt x="0" y="153"/>
                    <a:pt x="2" y="338"/>
                  </a:cubicBezTo>
                  <a:lnTo>
                    <a:pt x="93" y="17907"/>
                  </a:lnTo>
                  <a:cubicBezTo>
                    <a:pt x="95" y="18065"/>
                    <a:pt x="431" y="18111"/>
                    <a:pt x="813" y="18111"/>
                  </a:cubicBezTo>
                  <a:cubicBezTo>
                    <a:pt x="1307" y="18111"/>
                    <a:pt x="1876" y="18035"/>
                    <a:pt x="1884" y="18032"/>
                  </a:cubicBezTo>
                  <a:cubicBezTo>
                    <a:pt x="2406" y="17865"/>
                    <a:pt x="2990" y="17560"/>
                    <a:pt x="3123" y="17252"/>
                  </a:cubicBezTo>
                  <a:lnTo>
                    <a:pt x="6327" y="9815"/>
                  </a:lnTo>
                  <a:cubicBezTo>
                    <a:pt x="4666" y="5714"/>
                    <a:pt x="5935" y="408"/>
                    <a:pt x="5935" y="408"/>
                  </a:cubicBezTo>
                  <a:lnTo>
                    <a:pt x="335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6" name="CustomShape 86"/>
            <p:cNvSpPr/>
            <p:nvPr/>
          </p:nvSpPr>
          <p:spPr>
            <a:xfrm>
              <a:off x="802080" y="4268880"/>
              <a:ext cx="32760" cy="19440"/>
            </a:xfrm>
            <a:custGeom>
              <a:avLst/>
              <a:gdLst/>
              <a:ahLst/>
              <a:rect l="l" t="t" r="r" b="b"/>
              <a:pathLst>
                <a:path w="1762" h="1050">
                  <a:moveTo>
                    <a:pt x="1761" y="1049"/>
                  </a:moveTo>
                  <a:cubicBezTo>
                    <a:pt x="1216" y="632"/>
                    <a:pt x="625" y="280"/>
                    <a:pt x="0" y="0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7" name="CustomShape 87"/>
            <p:cNvSpPr/>
            <p:nvPr/>
          </p:nvSpPr>
          <p:spPr>
            <a:xfrm>
              <a:off x="796680" y="4290120"/>
              <a:ext cx="27720" cy="15840"/>
            </a:xfrm>
            <a:custGeom>
              <a:avLst/>
              <a:gdLst/>
              <a:ahLst/>
              <a:rect l="l" t="t" r="r" b="b"/>
              <a:pathLst>
                <a:path w="1498" h="864">
                  <a:moveTo>
                    <a:pt x="1497" y="864"/>
                  </a:moveTo>
                  <a:cubicBezTo>
                    <a:pt x="900" y="432"/>
                    <a:pt x="555" y="260"/>
                    <a:pt x="1" y="1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8" name="CustomShape 88"/>
            <p:cNvSpPr/>
            <p:nvPr/>
          </p:nvSpPr>
          <p:spPr>
            <a:xfrm>
              <a:off x="791280" y="4305960"/>
              <a:ext cx="25560" cy="14760"/>
            </a:xfrm>
            <a:custGeom>
              <a:avLst/>
              <a:gdLst/>
              <a:ahLst/>
              <a:rect l="l" t="t" r="r" b="b"/>
              <a:pathLst>
                <a:path w="1375" h="810">
                  <a:moveTo>
                    <a:pt x="1374" y="809"/>
                  </a:moveTo>
                  <a:cubicBezTo>
                    <a:pt x="980" y="517"/>
                    <a:pt x="435" y="229"/>
                    <a:pt x="1" y="1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9" name="CustomShape 89"/>
            <p:cNvSpPr/>
            <p:nvPr/>
          </p:nvSpPr>
          <p:spPr>
            <a:xfrm>
              <a:off x="745200" y="4076280"/>
              <a:ext cx="1440" cy="337680"/>
            </a:xfrm>
            <a:custGeom>
              <a:avLst/>
              <a:gdLst/>
              <a:ahLst/>
              <a:rect l="l" t="t" r="r" b="b"/>
              <a:pathLst>
                <a:path w="97" h="18012">
                  <a:moveTo>
                    <a:pt x="1" y="1"/>
                  </a:moveTo>
                  <a:lnTo>
                    <a:pt x="96" y="18012"/>
                  </a:ln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0" name="CustomShape 90"/>
            <p:cNvSpPr/>
            <p:nvPr/>
          </p:nvSpPr>
          <p:spPr>
            <a:xfrm>
              <a:off x="745920" y="4079160"/>
              <a:ext cx="49320" cy="84960"/>
            </a:xfrm>
            <a:custGeom>
              <a:avLst/>
              <a:gdLst/>
              <a:ahLst/>
              <a:rect l="l" t="t" r="r" b="b"/>
              <a:pathLst>
                <a:path w="2656" h="4547">
                  <a:moveTo>
                    <a:pt x="2656" y="0"/>
                  </a:moveTo>
                  <a:cubicBezTo>
                    <a:pt x="2656" y="0"/>
                    <a:pt x="2627" y="4171"/>
                    <a:pt x="0" y="4546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1" name="CustomShape 91"/>
            <p:cNvSpPr/>
            <p:nvPr/>
          </p:nvSpPr>
          <p:spPr>
            <a:xfrm>
              <a:off x="746640" y="4342320"/>
              <a:ext cx="46440" cy="26640"/>
            </a:xfrm>
            <a:custGeom>
              <a:avLst/>
              <a:gdLst/>
              <a:ahLst/>
              <a:rect l="l" t="t" r="r" b="b"/>
              <a:pathLst>
                <a:path w="2496" h="1439">
                  <a:moveTo>
                    <a:pt x="2495" y="1438"/>
                  </a:moveTo>
                  <a:cubicBezTo>
                    <a:pt x="2495" y="1438"/>
                    <a:pt x="788" y="237"/>
                    <a:pt x="0" y="1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2" name="CustomShape 92"/>
            <p:cNvSpPr/>
            <p:nvPr/>
          </p:nvSpPr>
          <p:spPr>
            <a:xfrm>
              <a:off x="913680" y="3592800"/>
              <a:ext cx="669240" cy="767520"/>
            </a:xfrm>
            <a:custGeom>
              <a:avLst/>
              <a:gdLst/>
              <a:ahLst/>
              <a:rect l="l" t="t" r="r" b="b"/>
              <a:pathLst>
                <a:path w="35704" h="40944">
                  <a:moveTo>
                    <a:pt x="16182" y="0"/>
                  </a:moveTo>
                  <a:cubicBezTo>
                    <a:pt x="12605" y="7410"/>
                    <a:pt x="17459" y="13882"/>
                    <a:pt x="17459" y="13882"/>
                  </a:cubicBezTo>
                  <a:lnTo>
                    <a:pt x="20072" y="26839"/>
                  </a:lnTo>
                  <a:lnTo>
                    <a:pt x="20072" y="26839"/>
                  </a:lnTo>
                  <a:lnTo>
                    <a:pt x="1" y="25882"/>
                  </a:lnTo>
                  <a:lnTo>
                    <a:pt x="341" y="38979"/>
                  </a:lnTo>
                  <a:cubicBezTo>
                    <a:pt x="341" y="38979"/>
                    <a:pt x="10517" y="39640"/>
                    <a:pt x="25122" y="40838"/>
                  </a:cubicBezTo>
                  <a:cubicBezTo>
                    <a:pt x="25985" y="40909"/>
                    <a:pt x="26776" y="40943"/>
                    <a:pt x="27501" y="40943"/>
                  </a:cubicBezTo>
                  <a:cubicBezTo>
                    <a:pt x="35703" y="40943"/>
                    <a:pt x="35512" y="36518"/>
                    <a:pt x="34544" y="29824"/>
                  </a:cubicBezTo>
                  <a:cubicBezTo>
                    <a:pt x="32859" y="18185"/>
                    <a:pt x="30506" y="1496"/>
                    <a:pt x="30318" y="1108"/>
                  </a:cubicBezTo>
                  <a:lnTo>
                    <a:pt x="16182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3" name="CustomShape 93"/>
            <p:cNvSpPr/>
            <p:nvPr/>
          </p:nvSpPr>
          <p:spPr>
            <a:xfrm>
              <a:off x="915480" y="3776040"/>
              <a:ext cx="568080" cy="403920"/>
            </a:xfrm>
            <a:custGeom>
              <a:avLst/>
              <a:gdLst/>
              <a:ahLst/>
              <a:rect l="l" t="t" r="r" b="b"/>
              <a:pathLst>
                <a:path w="30304" h="21550">
                  <a:moveTo>
                    <a:pt x="26706" y="0"/>
                  </a:moveTo>
                  <a:lnTo>
                    <a:pt x="30234" y="20503"/>
                  </a:lnTo>
                  <a:cubicBezTo>
                    <a:pt x="30303" y="21063"/>
                    <a:pt x="29848" y="21549"/>
                    <a:pt x="29283" y="21516"/>
                  </a:cubicBezTo>
                  <a:lnTo>
                    <a:pt x="0" y="19711"/>
                  </a:ln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4" name="CustomShape 94"/>
            <p:cNvSpPr/>
            <p:nvPr/>
          </p:nvSpPr>
          <p:spPr>
            <a:xfrm>
              <a:off x="1714320" y="4048200"/>
              <a:ext cx="318240" cy="335160"/>
            </a:xfrm>
            <a:custGeom>
              <a:avLst/>
              <a:gdLst/>
              <a:ahLst/>
              <a:rect l="l" t="t" r="r" b="b"/>
              <a:pathLst>
                <a:path w="16985" h="17881">
                  <a:moveTo>
                    <a:pt x="12814" y="1"/>
                  </a:moveTo>
                  <a:lnTo>
                    <a:pt x="2783" y="1086"/>
                  </a:lnTo>
                  <a:lnTo>
                    <a:pt x="113" y="13733"/>
                  </a:lnTo>
                  <a:lnTo>
                    <a:pt x="1" y="17881"/>
                  </a:lnTo>
                  <a:lnTo>
                    <a:pt x="16267" y="17800"/>
                  </a:lnTo>
                  <a:cubicBezTo>
                    <a:pt x="16664" y="17797"/>
                    <a:pt x="16984" y="17473"/>
                    <a:pt x="16982" y="17076"/>
                  </a:cubicBezTo>
                  <a:cubicBezTo>
                    <a:pt x="16980" y="16778"/>
                    <a:pt x="16795" y="16513"/>
                    <a:pt x="16518" y="16408"/>
                  </a:cubicBezTo>
                  <a:lnTo>
                    <a:pt x="9502" y="13182"/>
                  </a:lnTo>
                  <a:lnTo>
                    <a:pt x="12814" y="1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5" name="CustomShape 95"/>
            <p:cNvSpPr/>
            <p:nvPr/>
          </p:nvSpPr>
          <p:spPr>
            <a:xfrm>
              <a:off x="1697760" y="4295520"/>
              <a:ext cx="352440" cy="118440"/>
            </a:xfrm>
            <a:custGeom>
              <a:avLst/>
              <a:gdLst/>
              <a:ahLst/>
              <a:rect l="l" t="t" r="r" b="b"/>
              <a:pathLst>
                <a:path w="18812" h="6326">
                  <a:moveTo>
                    <a:pt x="10354" y="1"/>
                  </a:moveTo>
                  <a:cubicBezTo>
                    <a:pt x="8733" y="657"/>
                    <a:pt x="6923" y="856"/>
                    <a:pt x="5327" y="856"/>
                  </a:cubicBezTo>
                  <a:cubicBezTo>
                    <a:pt x="2887" y="856"/>
                    <a:pt x="947" y="392"/>
                    <a:pt x="947" y="392"/>
                  </a:cubicBezTo>
                  <a:lnTo>
                    <a:pt x="0" y="5992"/>
                  </a:lnTo>
                  <a:cubicBezTo>
                    <a:pt x="2" y="6176"/>
                    <a:pt x="151" y="6326"/>
                    <a:pt x="336" y="6326"/>
                  </a:cubicBezTo>
                  <a:cubicBezTo>
                    <a:pt x="336" y="6326"/>
                    <a:pt x="337" y="6326"/>
                    <a:pt x="338" y="6326"/>
                  </a:cubicBezTo>
                  <a:lnTo>
                    <a:pt x="18446" y="6232"/>
                  </a:lnTo>
                  <a:cubicBezTo>
                    <a:pt x="18811" y="6231"/>
                    <a:pt x="18576" y="4458"/>
                    <a:pt x="18571" y="4443"/>
                  </a:cubicBezTo>
                  <a:cubicBezTo>
                    <a:pt x="18404" y="3921"/>
                    <a:pt x="18100" y="3336"/>
                    <a:pt x="17793" y="3203"/>
                  </a:cubicBezTo>
                  <a:lnTo>
                    <a:pt x="10354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6" name="CustomShape 96"/>
            <p:cNvSpPr/>
            <p:nvPr/>
          </p:nvSpPr>
          <p:spPr>
            <a:xfrm>
              <a:off x="1902600" y="4301280"/>
              <a:ext cx="19440" cy="32760"/>
            </a:xfrm>
            <a:custGeom>
              <a:avLst/>
              <a:gdLst/>
              <a:ahLst/>
              <a:rect l="l" t="t" r="r" b="b"/>
              <a:pathLst>
                <a:path w="1048" h="1762">
                  <a:moveTo>
                    <a:pt x="1048" y="1"/>
                  </a:moveTo>
                  <a:cubicBezTo>
                    <a:pt x="630" y="545"/>
                    <a:pt x="278" y="1135"/>
                    <a:pt x="0" y="1762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7" name="CustomShape 97"/>
            <p:cNvSpPr/>
            <p:nvPr/>
          </p:nvSpPr>
          <p:spPr>
            <a:xfrm>
              <a:off x="1923480" y="4311720"/>
              <a:ext cx="15840" cy="27720"/>
            </a:xfrm>
            <a:custGeom>
              <a:avLst/>
              <a:gdLst/>
              <a:ahLst/>
              <a:rect l="l" t="t" r="r" b="b"/>
              <a:pathLst>
                <a:path w="862" h="1498">
                  <a:moveTo>
                    <a:pt x="861" y="0"/>
                  </a:moveTo>
                  <a:cubicBezTo>
                    <a:pt x="429" y="598"/>
                    <a:pt x="257" y="943"/>
                    <a:pt x="0" y="1497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8" name="CustomShape 98"/>
            <p:cNvSpPr/>
            <p:nvPr/>
          </p:nvSpPr>
          <p:spPr>
            <a:xfrm>
              <a:off x="1939320" y="4319640"/>
              <a:ext cx="14760" cy="25560"/>
            </a:xfrm>
            <a:custGeom>
              <a:avLst/>
              <a:gdLst/>
              <a:ahLst/>
              <a:rect l="l" t="t" r="r" b="b"/>
              <a:pathLst>
                <a:path w="808" h="1376">
                  <a:moveTo>
                    <a:pt x="808" y="1"/>
                  </a:moveTo>
                  <a:cubicBezTo>
                    <a:pt x="515" y="395"/>
                    <a:pt x="227" y="939"/>
                    <a:pt x="0" y="1375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9" name="CustomShape 99"/>
            <p:cNvSpPr/>
            <p:nvPr/>
          </p:nvSpPr>
          <p:spPr>
            <a:xfrm>
              <a:off x="1699560" y="4389480"/>
              <a:ext cx="347760" cy="1440"/>
            </a:xfrm>
            <a:custGeom>
              <a:avLst/>
              <a:gdLst/>
              <a:ahLst/>
              <a:rect l="l" t="t" r="r" b="b"/>
              <a:pathLst>
                <a:path w="18552" h="96">
                  <a:moveTo>
                    <a:pt x="0" y="95"/>
                  </a:moveTo>
                  <a:lnTo>
                    <a:pt x="18551" y="1"/>
                  </a:ln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0" name="CustomShape 100"/>
            <p:cNvSpPr/>
            <p:nvPr/>
          </p:nvSpPr>
          <p:spPr>
            <a:xfrm>
              <a:off x="1709280" y="4339800"/>
              <a:ext cx="88560" cy="50400"/>
            </a:xfrm>
            <a:custGeom>
              <a:avLst/>
              <a:gdLst/>
              <a:ahLst/>
              <a:rect l="l" t="t" r="r" b="b"/>
              <a:pathLst>
                <a:path w="4734" h="2715">
                  <a:moveTo>
                    <a:pt x="0" y="0"/>
                  </a:moveTo>
                  <a:cubicBezTo>
                    <a:pt x="0" y="0"/>
                    <a:pt x="4358" y="89"/>
                    <a:pt x="4734" y="2714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1" name="CustomShape 101"/>
            <p:cNvSpPr/>
            <p:nvPr/>
          </p:nvSpPr>
          <p:spPr>
            <a:xfrm>
              <a:off x="1976040" y="4343040"/>
              <a:ext cx="26640" cy="46440"/>
            </a:xfrm>
            <a:custGeom>
              <a:avLst/>
              <a:gdLst/>
              <a:ahLst/>
              <a:rect l="l" t="t" r="r" b="b"/>
              <a:pathLst>
                <a:path w="1441" h="2496">
                  <a:moveTo>
                    <a:pt x="1440" y="1"/>
                  </a:moveTo>
                  <a:cubicBezTo>
                    <a:pt x="1440" y="1"/>
                    <a:pt x="239" y="1708"/>
                    <a:pt x="1" y="2495"/>
                  </a:cubicBezTo>
                </a:path>
              </a:pathLst>
            </a:custGeom>
            <a:noFill/>
            <a:ln w="8375">
              <a:solidFill>
                <a:schemeClr val="accent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2" name="CustomShape 102"/>
            <p:cNvSpPr/>
            <p:nvPr/>
          </p:nvSpPr>
          <p:spPr>
            <a:xfrm>
              <a:off x="1307520" y="3542040"/>
              <a:ext cx="755280" cy="699120"/>
            </a:xfrm>
            <a:custGeom>
              <a:avLst/>
              <a:gdLst/>
              <a:ahLst/>
              <a:rect l="l" t="t" r="r" b="b"/>
              <a:pathLst>
                <a:path w="40287" h="37288">
                  <a:moveTo>
                    <a:pt x="16093" y="0"/>
                  </a:moveTo>
                  <a:lnTo>
                    <a:pt x="1319" y="8108"/>
                  </a:lnTo>
                  <a:cubicBezTo>
                    <a:pt x="1" y="17653"/>
                    <a:pt x="9346" y="17729"/>
                    <a:pt x="9645" y="17729"/>
                  </a:cubicBezTo>
                  <a:cubicBezTo>
                    <a:pt x="9650" y="17729"/>
                    <a:pt x="9653" y="17729"/>
                    <a:pt x="9653" y="17729"/>
                  </a:cubicBezTo>
                  <a:lnTo>
                    <a:pt x="24601" y="17729"/>
                  </a:lnTo>
                  <a:lnTo>
                    <a:pt x="20942" y="37287"/>
                  </a:lnTo>
                  <a:lnTo>
                    <a:pt x="33896" y="37287"/>
                  </a:lnTo>
                  <a:cubicBezTo>
                    <a:pt x="33896" y="37287"/>
                    <a:pt x="37541" y="20904"/>
                    <a:pt x="38572" y="17309"/>
                  </a:cubicBezTo>
                  <a:cubicBezTo>
                    <a:pt x="39773" y="13119"/>
                    <a:pt x="40286" y="9474"/>
                    <a:pt x="38842" y="7284"/>
                  </a:cubicBezTo>
                  <a:cubicBezTo>
                    <a:pt x="37081" y="4612"/>
                    <a:pt x="33830" y="4532"/>
                    <a:pt x="30750" y="4532"/>
                  </a:cubicBezTo>
                  <a:lnTo>
                    <a:pt x="18161" y="4532"/>
                  </a:lnTo>
                  <a:cubicBezTo>
                    <a:pt x="17623" y="4532"/>
                    <a:pt x="17154" y="4167"/>
                    <a:pt x="17022" y="3645"/>
                  </a:cubicBezTo>
                  <a:lnTo>
                    <a:pt x="1609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3" name="CustomShape 103"/>
            <p:cNvSpPr/>
            <p:nvPr/>
          </p:nvSpPr>
          <p:spPr>
            <a:xfrm>
              <a:off x="1706760" y="4203720"/>
              <a:ext cx="243000" cy="360"/>
            </a:xfrm>
            <a:custGeom>
              <a:avLst/>
              <a:gdLst/>
              <a:ahLst/>
              <a:rect l="l" t="t" r="r" b="b"/>
              <a:pathLst>
                <a:path w="12974" h="1">
                  <a:moveTo>
                    <a:pt x="0" y="0"/>
                  </a:moveTo>
                  <a:lnTo>
                    <a:pt x="12973" y="0"/>
                  </a:ln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4" name="CustomShape 104"/>
            <p:cNvSpPr/>
            <p:nvPr/>
          </p:nvSpPr>
          <p:spPr>
            <a:xfrm>
              <a:off x="1312560" y="3694320"/>
              <a:ext cx="208800" cy="180000"/>
            </a:xfrm>
            <a:custGeom>
              <a:avLst/>
              <a:gdLst/>
              <a:ahLst/>
              <a:rect l="l" t="t" r="r" b="b"/>
              <a:pathLst>
                <a:path w="11157" h="9620">
                  <a:moveTo>
                    <a:pt x="11156" y="9620"/>
                  </a:moveTo>
                  <a:lnTo>
                    <a:pt x="9384" y="9620"/>
                  </a:lnTo>
                  <a:cubicBezTo>
                    <a:pt x="9384" y="9620"/>
                    <a:pt x="117" y="9620"/>
                    <a:pt x="0" y="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5" name="CustomShape 105"/>
            <p:cNvSpPr/>
            <p:nvPr/>
          </p:nvSpPr>
          <p:spPr>
            <a:xfrm>
              <a:off x="1502640" y="3600720"/>
              <a:ext cx="331920" cy="640080"/>
            </a:xfrm>
            <a:custGeom>
              <a:avLst/>
              <a:gdLst/>
              <a:ahLst/>
              <a:rect l="l" t="t" r="r" b="b"/>
              <a:pathLst>
                <a:path w="17723" h="34136">
                  <a:moveTo>
                    <a:pt x="0" y="0"/>
                  </a:moveTo>
                  <a:cubicBezTo>
                    <a:pt x="0" y="0"/>
                    <a:pt x="235" y="10850"/>
                    <a:pt x="9363" y="10850"/>
                  </a:cubicBezTo>
                  <a:lnTo>
                    <a:pt x="16231" y="10850"/>
                  </a:lnTo>
                  <a:cubicBezTo>
                    <a:pt x="17085" y="10850"/>
                    <a:pt x="17723" y="11634"/>
                    <a:pt x="17548" y="12470"/>
                  </a:cubicBezTo>
                  <a:lnTo>
                    <a:pt x="13017" y="34136"/>
                  </a:ln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6" name="CustomShape 106"/>
            <p:cNvSpPr/>
            <p:nvPr/>
          </p:nvSpPr>
          <p:spPr>
            <a:xfrm>
              <a:off x="1519200" y="3600720"/>
              <a:ext cx="71640" cy="87840"/>
            </a:xfrm>
            <a:custGeom>
              <a:avLst/>
              <a:gdLst/>
              <a:ahLst/>
              <a:rect l="l" t="t" r="r" b="b"/>
              <a:pathLst>
                <a:path w="3835" h="4697">
                  <a:moveTo>
                    <a:pt x="0" y="4503"/>
                  </a:moveTo>
                  <a:cubicBezTo>
                    <a:pt x="73" y="4697"/>
                    <a:pt x="3834" y="3640"/>
                    <a:pt x="3764" y="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7" name="CustomShape 107"/>
            <p:cNvSpPr/>
            <p:nvPr/>
          </p:nvSpPr>
          <p:spPr>
            <a:xfrm>
              <a:off x="1370880" y="3704040"/>
              <a:ext cx="70200" cy="9360"/>
            </a:xfrm>
            <a:custGeom>
              <a:avLst/>
              <a:gdLst/>
              <a:ahLst/>
              <a:rect l="l" t="t" r="r" b="b"/>
              <a:pathLst>
                <a:path w="3769" h="523">
                  <a:moveTo>
                    <a:pt x="0" y="522"/>
                  </a:moveTo>
                  <a:cubicBezTo>
                    <a:pt x="0" y="522"/>
                    <a:pt x="1974" y="522"/>
                    <a:pt x="3769" y="1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8" name="CustomShape 108"/>
            <p:cNvSpPr/>
            <p:nvPr/>
          </p:nvSpPr>
          <p:spPr>
            <a:xfrm>
              <a:off x="1193040" y="3714120"/>
              <a:ext cx="59760" cy="720"/>
            </a:xfrm>
            <a:custGeom>
              <a:avLst/>
              <a:gdLst/>
              <a:ahLst/>
              <a:rect l="l" t="t" r="r" b="b"/>
              <a:pathLst>
                <a:path w="3205" h="52">
                  <a:moveTo>
                    <a:pt x="1" y="0"/>
                  </a:moveTo>
                  <a:cubicBezTo>
                    <a:pt x="1" y="0"/>
                    <a:pt x="1822" y="51"/>
                    <a:pt x="3205" y="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9" name="CustomShape 109"/>
            <p:cNvSpPr/>
            <p:nvPr/>
          </p:nvSpPr>
          <p:spPr>
            <a:xfrm>
              <a:off x="1253160" y="2327400"/>
              <a:ext cx="387720" cy="535680"/>
            </a:xfrm>
            <a:custGeom>
              <a:avLst/>
              <a:gdLst/>
              <a:ahLst/>
              <a:rect l="l" t="t" r="r" b="b"/>
              <a:pathLst>
                <a:path w="20682" h="28585">
                  <a:moveTo>
                    <a:pt x="14975" y="0"/>
                  </a:moveTo>
                  <a:cubicBezTo>
                    <a:pt x="5947" y="9794"/>
                    <a:pt x="1" y="26176"/>
                    <a:pt x="1" y="26176"/>
                  </a:cubicBezTo>
                  <a:lnTo>
                    <a:pt x="7851" y="28584"/>
                  </a:lnTo>
                  <a:cubicBezTo>
                    <a:pt x="7851" y="28584"/>
                    <a:pt x="12333" y="14676"/>
                    <a:pt x="20681" y="3480"/>
                  </a:cubicBezTo>
                  <a:lnTo>
                    <a:pt x="14975" y="0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0" name="CustomShape 110"/>
            <p:cNvSpPr/>
            <p:nvPr/>
          </p:nvSpPr>
          <p:spPr>
            <a:xfrm>
              <a:off x="1152720" y="2714760"/>
              <a:ext cx="288720" cy="591480"/>
            </a:xfrm>
            <a:custGeom>
              <a:avLst/>
              <a:gdLst/>
              <a:ahLst/>
              <a:rect l="l" t="t" r="r" b="b"/>
              <a:pathLst>
                <a:path w="15415" h="31551">
                  <a:moveTo>
                    <a:pt x="7069" y="0"/>
                  </a:moveTo>
                  <a:cubicBezTo>
                    <a:pt x="1" y="14393"/>
                    <a:pt x="1867" y="31551"/>
                    <a:pt x="1867" y="31551"/>
                  </a:cubicBezTo>
                  <a:lnTo>
                    <a:pt x="13215" y="13727"/>
                  </a:lnTo>
                  <a:lnTo>
                    <a:pt x="15415" y="2725"/>
                  </a:lnTo>
                  <a:lnTo>
                    <a:pt x="7069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1" name="CustomShape 111"/>
            <p:cNvSpPr/>
            <p:nvPr/>
          </p:nvSpPr>
          <p:spPr>
            <a:xfrm>
              <a:off x="1273320" y="2745000"/>
              <a:ext cx="154080" cy="52920"/>
            </a:xfrm>
            <a:custGeom>
              <a:avLst/>
              <a:gdLst/>
              <a:ahLst/>
              <a:rect l="l" t="t" r="r" b="b"/>
              <a:pathLst>
                <a:path w="8225" h="2845">
                  <a:moveTo>
                    <a:pt x="0" y="1"/>
                  </a:moveTo>
                  <a:lnTo>
                    <a:pt x="8224" y="2845"/>
                  </a:lnTo>
                </a:path>
              </a:pathLst>
            </a:custGeom>
            <a:noFill/>
            <a:ln w="837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2" name="CustomShape 112"/>
            <p:cNvSpPr/>
            <p:nvPr/>
          </p:nvSpPr>
          <p:spPr>
            <a:xfrm>
              <a:off x="1486800" y="2198880"/>
              <a:ext cx="248760" cy="223200"/>
            </a:xfrm>
            <a:custGeom>
              <a:avLst/>
              <a:gdLst/>
              <a:ahLst/>
              <a:rect l="l" t="t" r="r" b="b"/>
              <a:pathLst>
                <a:path w="13287" h="11925">
                  <a:moveTo>
                    <a:pt x="11900" y="1"/>
                  </a:moveTo>
                  <a:cubicBezTo>
                    <a:pt x="11408" y="1"/>
                    <a:pt x="9547" y="2540"/>
                    <a:pt x="8694" y="3445"/>
                  </a:cubicBezTo>
                  <a:cubicBezTo>
                    <a:pt x="9527" y="2300"/>
                    <a:pt x="10657" y="284"/>
                    <a:pt x="10250" y="52"/>
                  </a:cubicBezTo>
                  <a:cubicBezTo>
                    <a:pt x="10227" y="38"/>
                    <a:pt x="10200" y="32"/>
                    <a:pt x="10170" y="32"/>
                  </a:cubicBezTo>
                  <a:cubicBezTo>
                    <a:pt x="9685" y="32"/>
                    <a:pt x="8391" y="1722"/>
                    <a:pt x="7317" y="2982"/>
                  </a:cubicBezTo>
                  <a:cubicBezTo>
                    <a:pt x="7950" y="2080"/>
                    <a:pt x="9013" y="376"/>
                    <a:pt x="8647" y="143"/>
                  </a:cubicBezTo>
                  <a:cubicBezTo>
                    <a:pt x="8639" y="138"/>
                    <a:pt x="8628" y="136"/>
                    <a:pt x="8616" y="136"/>
                  </a:cubicBezTo>
                  <a:cubicBezTo>
                    <a:pt x="8071" y="136"/>
                    <a:pt x="3568" y="4943"/>
                    <a:pt x="1" y="9823"/>
                  </a:cubicBezTo>
                  <a:lnTo>
                    <a:pt x="7040" y="11924"/>
                  </a:lnTo>
                  <a:cubicBezTo>
                    <a:pt x="8386" y="9867"/>
                    <a:pt x="13265" y="4546"/>
                    <a:pt x="13029" y="4101"/>
                  </a:cubicBezTo>
                  <a:cubicBezTo>
                    <a:pt x="13003" y="4053"/>
                    <a:pt x="12960" y="4032"/>
                    <a:pt x="12903" y="4032"/>
                  </a:cubicBezTo>
                  <a:cubicBezTo>
                    <a:pt x="12486" y="4032"/>
                    <a:pt x="11337" y="5162"/>
                    <a:pt x="11008" y="5162"/>
                  </a:cubicBezTo>
                  <a:cubicBezTo>
                    <a:pt x="10967" y="5162"/>
                    <a:pt x="10939" y="5144"/>
                    <a:pt x="10927" y="5104"/>
                  </a:cubicBezTo>
                  <a:cubicBezTo>
                    <a:pt x="10801" y="4704"/>
                    <a:pt x="13286" y="1677"/>
                    <a:pt x="12932" y="1296"/>
                  </a:cubicBezTo>
                  <a:cubicBezTo>
                    <a:pt x="12896" y="1258"/>
                    <a:pt x="12850" y="1241"/>
                    <a:pt x="12796" y="1241"/>
                  </a:cubicBezTo>
                  <a:cubicBezTo>
                    <a:pt x="12112" y="1241"/>
                    <a:pt x="10070" y="4016"/>
                    <a:pt x="10070" y="4016"/>
                  </a:cubicBezTo>
                  <a:cubicBezTo>
                    <a:pt x="10070" y="4016"/>
                    <a:pt x="12501" y="342"/>
                    <a:pt x="11955" y="15"/>
                  </a:cubicBezTo>
                  <a:cubicBezTo>
                    <a:pt x="11939" y="5"/>
                    <a:pt x="11921" y="1"/>
                    <a:pt x="11900" y="1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3" name="CustomShape 113"/>
            <p:cNvSpPr/>
            <p:nvPr/>
          </p:nvSpPr>
          <p:spPr>
            <a:xfrm>
              <a:off x="1504080" y="3059640"/>
              <a:ext cx="632880" cy="234720"/>
            </a:xfrm>
            <a:custGeom>
              <a:avLst/>
              <a:gdLst/>
              <a:ahLst/>
              <a:rect l="l" t="t" r="r" b="b"/>
              <a:pathLst>
                <a:path w="33762" h="12540">
                  <a:moveTo>
                    <a:pt x="3938" y="0"/>
                  </a:moveTo>
                  <a:lnTo>
                    <a:pt x="1" y="8798"/>
                  </a:lnTo>
                  <a:cubicBezTo>
                    <a:pt x="1" y="8798"/>
                    <a:pt x="8539" y="12070"/>
                    <a:pt x="14801" y="12477"/>
                  </a:cubicBezTo>
                  <a:cubicBezTo>
                    <a:pt x="15459" y="12520"/>
                    <a:pt x="16126" y="12540"/>
                    <a:pt x="16796" y="12540"/>
                  </a:cubicBezTo>
                  <a:cubicBezTo>
                    <a:pt x="24481" y="12540"/>
                    <a:pt x="32559" y="9951"/>
                    <a:pt x="32559" y="9951"/>
                  </a:cubicBezTo>
                  <a:cubicBezTo>
                    <a:pt x="32559" y="9951"/>
                    <a:pt x="33762" y="3514"/>
                    <a:pt x="30757" y="3514"/>
                  </a:cubicBezTo>
                  <a:cubicBezTo>
                    <a:pt x="30685" y="3514"/>
                    <a:pt x="30611" y="3517"/>
                    <a:pt x="30535" y="3525"/>
                  </a:cubicBezTo>
                  <a:cubicBezTo>
                    <a:pt x="27769" y="4030"/>
                    <a:pt x="23626" y="4431"/>
                    <a:pt x="19598" y="4431"/>
                  </a:cubicBezTo>
                  <a:cubicBezTo>
                    <a:pt x="17730" y="4431"/>
                    <a:pt x="15886" y="4344"/>
                    <a:pt x="14216" y="4142"/>
                  </a:cubicBezTo>
                  <a:cubicBezTo>
                    <a:pt x="10931" y="3744"/>
                    <a:pt x="3938" y="0"/>
                    <a:pt x="3938" y="0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4" name="CustomShape 114"/>
            <p:cNvSpPr/>
            <p:nvPr/>
          </p:nvSpPr>
          <p:spPr>
            <a:xfrm>
              <a:off x="2041920" y="3093840"/>
              <a:ext cx="241920" cy="166320"/>
            </a:xfrm>
            <a:custGeom>
              <a:avLst/>
              <a:gdLst/>
              <a:ahLst/>
              <a:rect l="l" t="t" r="r" b="b"/>
              <a:pathLst>
                <a:path w="12907" h="8878">
                  <a:moveTo>
                    <a:pt x="9422" y="1"/>
                  </a:moveTo>
                  <a:cubicBezTo>
                    <a:pt x="8171" y="1"/>
                    <a:pt x="2225" y="1772"/>
                    <a:pt x="1" y="2068"/>
                  </a:cubicBezTo>
                  <a:lnTo>
                    <a:pt x="871" y="8878"/>
                  </a:lnTo>
                  <a:cubicBezTo>
                    <a:pt x="5990" y="7655"/>
                    <a:pt x="11369" y="6145"/>
                    <a:pt x="11318" y="5716"/>
                  </a:cubicBezTo>
                  <a:cubicBezTo>
                    <a:pt x="11296" y="5532"/>
                    <a:pt x="10918" y="5467"/>
                    <a:pt x="10407" y="5467"/>
                  </a:cubicBezTo>
                  <a:cubicBezTo>
                    <a:pt x="9724" y="5467"/>
                    <a:pt x="8804" y="5583"/>
                    <a:pt x="8182" y="5686"/>
                  </a:cubicBezTo>
                  <a:cubicBezTo>
                    <a:pt x="9883" y="5238"/>
                    <a:pt x="12127" y="4773"/>
                    <a:pt x="12094" y="4310"/>
                  </a:cubicBezTo>
                  <a:cubicBezTo>
                    <a:pt x="12079" y="4089"/>
                    <a:pt x="11555" y="4006"/>
                    <a:pt x="10860" y="4006"/>
                  </a:cubicBezTo>
                  <a:cubicBezTo>
                    <a:pt x="10085" y="4006"/>
                    <a:pt x="9097" y="4110"/>
                    <a:pt x="8362" y="4244"/>
                  </a:cubicBezTo>
                  <a:cubicBezTo>
                    <a:pt x="9598" y="3851"/>
                    <a:pt x="12907" y="3239"/>
                    <a:pt x="12865" y="2790"/>
                  </a:cubicBezTo>
                  <a:cubicBezTo>
                    <a:pt x="12845" y="2571"/>
                    <a:pt x="12312" y="2500"/>
                    <a:pt x="11622" y="2500"/>
                  </a:cubicBezTo>
                  <a:cubicBezTo>
                    <a:pt x="10314" y="2500"/>
                    <a:pt x="8442" y="2758"/>
                    <a:pt x="8442" y="2758"/>
                  </a:cubicBezTo>
                  <a:cubicBezTo>
                    <a:pt x="8442" y="2758"/>
                    <a:pt x="12390" y="2012"/>
                    <a:pt x="12132" y="1355"/>
                  </a:cubicBezTo>
                  <a:cubicBezTo>
                    <a:pt x="12091" y="1252"/>
                    <a:pt x="11886" y="1213"/>
                    <a:pt x="11585" y="1213"/>
                  </a:cubicBezTo>
                  <a:cubicBezTo>
                    <a:pt x="10672" y="1213"/>
                    <a:pt x="8878" y="1571"/>
                    <a:pt x="8140" y="1571"/>
                  </a:cubicBezTo>
                  <a:cubicBezTo>
                    <a:pt x="7983" y="1571"/>
                    <a:pt x="7873" y="1555"/>
                    <a:pt x="7831" y="1515"/>
                  </a:cubicBezTo>
                  <a:cubicBezTo>
                    <a:pt x="7523" y="1228"/>
                    <a:pt x="9945" y="458"/>
                    <a:pt x="9645" y="53"/>
                  </a:cubicBezTo>
                  <a:cubicBezTo>
                    <a:pt x="9619" y="17"/>
                    <a:pt x="9542" y="1"/>
                    <a:pt x="9422" y="1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5" name="CustomShape 115"/>
            <p:cNvSpPr/>
            <p:nvPr/>
          </p:nvSpPr>
          <p:spPr>
            <a:xfrm>
              <a:off x="1316520" y="2922480"/>
              <a:ext cx="126000" cy="138600"/>
            </a:xfrm>
            <a:custGeom>
              <a:avLst/>
              <a:gdLst/>
              <a:ahLst/>
              <a:rect l="l" t="t" r="r" b="b"/>
              <a:pathLst>
                <a:path w="6728" h="7416">
                  <a:moveTo>
                    <a:pt x="1166" y="0"/>
                  </a:moveTo>
                  <a:lnTo>
                    <a:pt x="0" y="5867"/>
                  </a:lnTo>
                  <a:cubicBezTo>
                    <a:pt x="0" y="5867"/>
                    <a:pt x="1530" y="7416"/>
                    <a:pt x="3595" y="7416"/>
                  </a:cubicBezTo>
                  <a:cubicBezTo>
                    <a:pt x="4557" y="7416"/>
                    <a:pt x="5634" y="7080"/>
                    <a:pt x="6727" y="6097"/>
                  </a:cubicBezTo>
                  <a:lnTo>
                    <a:pt x="6688" y="2164"/>
                  </a:lnTo>
                  <a:lnTo>
                    <a:pt x="1166" y="0"/>
                  </a:ln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6" name="CustomShape 116"/>
            <p:cNvSpPr/>
            <p:nvPr/>
          </p:nvSpPr>
          <p:spPr>
            <a:xfrm>
              <a:off x="1330920" y="2818440"/>
              <a:ext cx="176400" cy="158040"/>
            </a:xfrm>
            <a:custGeom>
              <a:avLst/>
              <a:gdLst/>
              <a:ahLst/>
              <a:rect l="l" t="t" r="r" b="b"/>
              <a:pathLst>
                <a:path w="9425" h="8439">
                  <a:moveTo>
                    <a:pt x="5951" y="0"/>
                  </a:moveTo>
                  <a:cubicBezTo>
                    <a:pt x="4659" y="0"/>
                    <a:pt x="1831" y="268"/>
                    <a:pt x="470" y="2473"/>
                  </a:cubicBezTo>
                  <a:cubicBezTo>
                    <a:pt x="0" y="3237"/>
                    <a:pt x="3389" y="7258"/>
                    <a:pt x="4273" y="7925"/>
                  </a:cubicBezTo>
                  <a:cubicBezTo>
                    <a:pt x="4745" y="8281"/>
                    <a:pt x="5238" y="8439"/>
                    <a:pt x="5718" y="8439"/>
                  </a:cubicBezTo>
                  <a:cubicBezTo>
                    <a:pt x="6447" y="8439"/>
                    <a:pt x="7144" y="8074"/>
                    <a:pt x="7688" y="7493"/>
                  </a:cubicBezTo>
                  <a:cubicBezTo>
                    <a:pt x="9424" y="5637"/>
                    <a:pt x="6621" y="28"/>
                    <a:pt x="6621" y="28"/>
                  </a:cubicBezTo>
                  <a:cubicBezTo>
                    <a:pt x="6621" y="28"/>
                    <a:pt x="6365" y="0"/>
                    <a:pt x="5951" y="0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7" name="CustomShape 117"/>
            <p:cNvSpPr/>
            <p:nvPr/>
          </p:nvSpPr>
          <p:spPr>
            <a:xfrm>
              <a:off x="1476000" y="2878200"/>
              <a:ext cx="19080" cy="38160"/>
            </a:xfrm>
            <a:custGeom>
              <a:avLst/>
              <a:gdLst/>
              <a:ahLst/>
              <a:rect l="l" t="t" r="r" b="b"/>
              <a:pathLst>
                <a:path w="1034" h="2061">
                  <a:moveTo>
                    <a:pt x="0" y="1"/>
                  </a:moveTo>
                  <a:lnTo>
                    <a:pt x="0" y="2061"/>
                  </a:lnTo>
                  <a:cubicBezTo>
                    <a:pt x="0" y="2061"/>
                    <a:pt x="1034" y="2015"/>
                    <a:pt x="1034" y="1713"/>
                  </a:cubicBezTo>
                  <a:cubicBezTo>
                    <a:pt x="1034" y="103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8" name="CustomShape 118"/>
            <p:cNvSpPr/>
            <p:nvPr/>
          </p:nvSpPr>
          <p:spPr>
            <a:xfrm>
              <a:off x="1439640" y="2922480"/>
              <a:ext cx="34920" cy="24120"/>
            </a:xfrm>
            <a:custGeom>
              <a:avLst/>
              <a:gdLst/>
              <a:ahLst/>
              <a:rect l="l" t="t" r="r" b="b"/>
              <a:pathLst>
                <a:path w="1880" h="1311">
                  <a:moveTo>
                    <a:pt x="58" y="0"/>
                  </a:moveTo>
                  <a:lnTo>
                    <a:pt x="58" y="0"/>
                  </a:lnTo>
                  <a:cubicBezTo>
                    <a:pt x="1" y="443"/>
                    <a:pt x="538" y="1310"/>
                    <a:pt x="1077" y="1310"/>
                  </a:cubicBezTo>
                  <a:cubicBezTo>
                    <a:pt x="1378" y="1310"/>
                    <a:pt x="1681" y="1038"/>
                    <a:pt x="1879" y="268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9" name="CustomShape 119"/>
            <p:cNvSpPr/>
            <p:nvPr/>
          </p:nvSpPr>
          <p:spPr>
            <a:xfrm>
              <a:off x="1449720" y="2874600"/>
              <a:ext cx="6840" cy="11880"/>
            </a:xfrm>
            <a:custGeom>
              <a:avLst/>
              <a:gdLst/>
              <a:ahLst/>
              <a:rect l="l" t="t" r="r" b="b"/>
              <a:pathLst>
                <a:path w="391" h="648">
                  <a:moveTo>
                    <a:pt x="146" y="0"/>
                  </a:moveTo>
                  <a:cubicBezTo>
                    <a:pt x="90" y="0"/>
                    <a:pt x="33" y="32"/>
                    <a:pt x="18" y="94"/>
                  </a:cubicBezTo>
                  <a:cubicBezTo>
                    <a:pt x="6" y="137"/>
                    <a:pt x="1" y="182"/>
                    <a:pt x="2" y="228"/>
                  </a:cubicBezTo>
                  <a:cubicBezTo>
                    <a:pt x="6" y="274"/>
                    <a:pt x="13" y="320"/>
                    <a:pt x="22" y="364"/>
                  </a:cubicBezTo>
                  <a:cubicBezTo>
                    <a:pt x="40" y="450"/>
                    <a:pt x="70" y="551"/>
                    <a:pt x="143" y="607"/>
                  </a:cubicBezTo>
                  <a:cubicBezTo>
                    <a:pt x="174" y="631"/>
                    <a:pt x="208" y="647"/>
                    <a:pt x="244" y="647"/>
                  </a:cubicBezTo>
                  <a:cubicBezTo>
                    <a:pt x="261" y="647"/>
                    <a:pt x="279" y="644"/>
                    <a:pt x="298" y="636"/>
                  </a:cubicBezTo>
                  <a:cubicBezTo>
                    <a:pt x="344" y="616"/>
                    <a:pt x="391" y="561"/>
                    <a:pt x="384" y="506"/>
                  </a:cubicBezTo>
                  <a:cubicBezTo>
                    <a:pt x="379" y="457"/>
                    <a:pt x="366" y="410"/>
                    <a:pt x="346" y="364"/>
                  </a:cubicBezTo>
                  <a:cubicBezTo>
                    <a:pt x="343" y="359"/>
                    <a:pt x="340" y="354"/>
                    <a:pt x="338" y="349"/>
                  </a:cubicBezTo>
                  <a:lnTo>
                    <a:pt x="338" y="349"/>
                  </a:lnTo>
                  <a:cubicBezTo>
                    <a:pt x="337" y="347"/>
                    <a:pt x="335" y="343"/>
                    <a:pt x="333" y="338"/>
                  </a:cubicBezTo>
                  <a:cubicBezTo>
                    <a:pt x="327" y="321"/>
                    <a:pt x="321" y="306"/>
                    <a:pt x="316" y="291"/>
                  </a:cubicBezTo>
                  <a:cubicBezTo>
                    <a:pt x="307" y="259"/>
                    <a:pt x="300" y="226"/>
                    <a:pt x="294" y="195"/>
                  </a:cubicBezTo>
                  <a:cubicBezTo>
                    <a:pt x="294" y="194"/>
                    <a:pt x="293" y="193"/>
                    <a:pt x="293" y="193"/>
                  </a:cubicBezTo>
                  <a:lnTo>
                    <a:pt x="293" y="193"/>
                  </a:lnTo>
                  <a:cubicBezTo>
                    <a:pt x="292" y="177"/>
                    <a:pt x="289" y="161"/>
                    <a:pt x="285" y="146"/>
                  </a:cubicBezTo>
                  <a:cubicBezTo>
                    <a:pt x="279" y="129"/>
                    <a:pt x="275" y="112"/>
                    <a:pt x="271" y="94"/>
                  </a:cubicBezTo>
                  <a:cubicBezTo>
                    <a:pt x="257" y="31"/>
                    <a:pt x="202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0" name="CustomShape 120"/>
            <p:cNvSpPr/>
            <p:nvPr/>
          </p:nvSpPr>
          <p:spPr>
            <a:xfrm>
              <a:off x="1433520" y="2860200"/>
              <a:ext cx="23760" cy="9360"/>
            </a:xfrm>
            <a:custGeom>
              <a:avLst/>
              <a:gdLst/>
              <a:ahLst/>
              <a:rect l="l" t="t" r="r" b="b"/>
              <a:pathLst>
                <a:path w="1294" h="526">
                  <a:moveTo>
                    <a:pt x="0" y="525"/>
                  </a:moveTo>
                  <a:cubicBezTo>
                    <a:pt x="197" y="231"/>
                    <a:pt x="516" y="42"/>
                    <a:pt x="868" y="12"/>
                  </a:cubicBezTo>
                  <a:cubicBezTo>
                    <a:pt x="1017" y="0"/>
                    <a:pt x="1177" y="20"/>
                    <a:pt x="1294" y="114"/>
                  </a:cubicBezTo>
                </a:path>
              </a:pathLst>
            </a:custGeom>
            <a:solidFill>
              <a:schemeClr val="accent2"/>
            </a:solidFill>
            <a:ln cap="rnd" w="55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1" name="CustomShape 121"/>
            <p:cNvSpPr/>
            <p:nvPr/>
          </p:nvSpPr>
          <p:spPr>
            <a:xfrm>
              <a:off x="1298880" y="2787840"/>
              <a:ext cx="178200" cy="178200"/>
            </a:xfrm>
            <a:custGeom>
              <a:avLst/>
              <a:gdLst/>
              <a:ahLst/>
              <a:rect l="l" t="t" r="r" b="b"/>
              <a:pathLst>
                <a:path w="9512" h="9516">
                  <a:moveTo>
                    <a:pt x="4981" y="1"/>
                  </a:moveTo>
                  <a:cubicBezTo>
                    <a:pt x="2898" y="1"/>
                    <a:pt x="1749" y="611"/>
                    <a:pt x="1529" y="2072"/>
                  </a:cubicBezTo>
                  <a:cubicBezTo>
                    <a:pt x="1499" y="2064"/>
                    <a:pt x="1466" y="2060"/>
                    <a:pt x="1431" y="2060"/>
                  </a:cubicBezTo>
                  <a:cubicBezTo>
                    <a:pt x="986" y="2060"/>
                    <a:pt x="200" y="2723"/>
                    <a:pt x="111" y="3771"/>
                  </a:cubicBezTo>
                  <a:cubicBezTo>
                    <a:pt x="0" y="5071"/>
                    <a:pt x="175" y="6398"/>
                    <a:pt x="489" y="7662"/>
                  </a:cubicBezTo>
                  <a:cubicBezTo>
                    <a:pt x="585" y="8056"/>
                    <a:pt x="451" y="8967"/>
                    <a:pt x="784" y="9227"/>
                  </a:cubicBezTo>
                  <a:cubicBezTo>
                    <a:pt x="879" y="9302"/>
                    <a:pt x="1001" y="9325"/>
                    <a:pt x="1121" y="9348"/>
                  </a:cubicBezTo>
                  <a:cubicBezTo>
                    <a:pt x="1591" y="9436"/>
                    <a:pt x="2087" y="9516"/>
                    <a:pt x="2568" y="9516"/>
                  </a:cubicBezTo>
                  <a:cubicBezTo>
                    <a:pt x="3079" y="9516"/>
                    <a:pt x="3573" y="9426"/>
                    <a:pt x="4007" y="9159"/>
                  </a:cubicBezTo>
                  <a:cubicBezTo>
                    <a:pt x="5483" y="8251"/>
                    <a:pt x="4890" y="6498"/>
                    <a:pt x="5786" y="5307"/>
                  </a:cubicBezTo>
                  <a:cubicBezTo>
                    <a:pt x="6324" y="4592"/>
                    <a:pt x="5821" y="3613"/>
                    <a:pt x="6838" y="3248"/>
                  </a:cubicBezTo>
                  <a:cubicBezTo>
                    <a:pt x="7465" y="3023"/>
                    <a:pt x="8256" y="3248"/>
                    <a:pt x="8818" y="2823"/>
                  </a:cubicBezTo>
                  <a:cubicBezTo>
                    <a:pt x="9460" y="2336"/>
                    <a:pt x="9511" y="1132"/>
                    <a:pt x="9256" y="512"/>
                  </a:cubicBezTo>
                  <a:cubicBezTo>
                    <a:pt x="9157" y="271"/>
                    <a:pt x="8866" y="223"/>
                    <a:pt x="8537" y="223"/>
                  </a:cubicBezTo>
                  <a:cubicBezTo>
                    <a:pt x="8313" y="223"/>
                    <a:pt x="8071" y="245"/>
                    <a:pt x="7861" y="245"/>
                  </a:cubicBezTo>
                  <a:cubicBezTo>
                    <a:pt x="7776" y="245"/>
                    <a:pt x="7696" y="242"/>
                    <a:pt x="7624" y="231"/>
                  </a:cubicBezTo>
                  <a:cubicBezTo>
                    <a:pt x="6619" y="81"/>
                    <a:pt x="5739" y="1"/>
                    <a:pt x="4981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2" name="CustomShape 122"/>
            <p:cNvSpPr/>
            <p:nvPr/>
          </p:nvSpPr>
          <p:spPr>
            <a:xfrm>
              <a:off x="1374120" y="2878200"/>
              <a:ext cx="42480" cy="52560"/>
            </a:xfrm>
            <a:custGeom>
              <a:avLst/>
              <a:gdLst/>
              <a:ahLst/>
              <a:rect l="l" t="t" r="r" b="b"/>
              <a:pathLst>
                <a:path w="2288" h="2821">
                  <a:moveTo>
                    <a:pt x="1169" y="0"/>
                  </a:moveTo>
                  <a:cubicBezTo>
                    <a:pt x="883" y="0"/>
                    <a:pt x="579" y="207"/>
                    <a:pt x="419" y="415"/>
                  </a:cubicBezTo>
                  <a:cubicBezTo>
                    <a:pt x="0" y="963"/>
                    <a:pt x="632" y="2233"/>
                    <a:pt x="958" y="2469"/>
                  </a:cubicBezTo>
                  <a:cubicBezTo>
                    <a:pt x="1276" y="2700"/>
                    <a:pt x="1573" y="2821"/>
                    <a:pt x="1807" y="2821"/>
                  </a:cubicBezTo>
                  <a:cubicBezTo>
                    <a:pt x="2057" y="2821"/>
                    <a:pt x="2234" y="2682"/>
                    <a:pt x="2288" y="2392"/>
                  </a:cubicBezTo>
                  <a:lnTo>
                    <a:pt x="1805" y="771"/>
                  </a:lnTo>
                  <a:cubicBezTo>
                    <a:pt x="1707" y="195"/>
                    <a:pt x="1446" y="0"/>
                    <a:pt x="1169" y="0"/>
                  </a:cubicBezTo>
                  <a:close/>
                </a:path>
              </a:pathLst>
            </a:custGeom>
            <a:solidFill>
              <a:srgbClr val="9950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3" name="CustomShape 123"/>
            <p:cNvSpPr/>
            <p:nvPr/>
          </p:nvSpPr>
          <p:spPr>
            <a:xfrm>
              <a:off x="1402200" y="2958840"/>
              <a:ext cx="38520" cy="19080"/>
            </a:xfrm>
            <a:custGeom>
              <a:avLst/>
              <a:gdLst/>
              <a:ahLst/>
              <a:rect l="l" t="t" r="r" b="b"/>
              <a:pathLst>
                <a:path w="2067" h="1028">
                  <a:moveTo>
                    <a:pt x="2067" y="1027"/>
                  </a:moveTo>
                  <a:cubicBezTo>
                    <a:pt x="796" y="632"/>
                    <a:pt x="0" y="1"/>
                    <a:pt x="0" y="1"/>
                  </a:cubicBezTo>
                </a:path>
              </a:pathLst>
            </a:custGeom>
            <a:noFill/>
            <a:ln w="8375">
              <a:solidFill>
                <a:srgbClr val="91302c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4" name="CustomShape 124"/>
            <p:cNvSpPr/>
            <p:nvPr/>
          </p:nvSpPr>
          <p:spPr>
            <a:xfrm>
              <a:off x="1177920" y="2998800"/>
              <a:ext cx="454320" cy="633240"/>
            </a:xfrm>
            <a:custGeom>
              <a:avLst/>
              <a:gdLst/>
              <a:ahLst/>
              <a:rect l="l" t="t" r="r" b="b"/>
              <a:pathLst>
                <a:path w="24249" h="33777">
                  <a:moveTo>
                    <a:pt x="7365" y="0"/>
                  </a:moveTo>
                  <a:cubicBezTo>
                    <a:pt x="7365" y="0"/>
                    <a:pt x="2269" y="2159"/>
                    <a:pt x="699" y="10208"/>
                  </a:cubicBezTo>
                  <a:cubicBezTo>
                    <a:pt x="0" y="13787"/>
                    <a:pt x="1342" y="33029"/>
                    <a:pt x="1343" y="33029"/>
                  </a:cubicBezTo>
                  <a:cubicBezTo>
                    <a:pt x="1343" y="33029"/>
                    <a:pt x="1343" y="33029"/>
                    <a:pt x="1343" y="33029"/>
                  </a:cubicBezTo>
                  <a:cubicBezTo>
                    <a:pt x="4133" y="33574"/>
                    <a:pt x="6977" y="33777"/>
                    <a:pt x="9670" y="33777"/>
                  </a:cubicBezTo>
                  <a:cubicBezTo>
                    <a:pt x="17621" y="33777"/>
                    <a:pt x="24248" y="32004"/>
                    <a:pt x="24248" y="32004"/>
                  </a:cubicBezTo>
                  <a:cubicBezTo>
                    <a:pt x="24248" y="32004"/>
                    <a:pt x="22888" y="19452"/>
                    <a:pt x="22267" y="14724"/>
                  </a:cubicBezTo>
                  <a:cubicBezTo>
                    <a:pt x="20837" y="3815"/>
                    <a:pt x="13322" y="348"/>
                    <a:pt x="13322" y="348"/>
                  </a:cubicBezTo>
                  <a:lnTo>
                    <a:pt x="7365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5" name="CustomShape 125"/>
            <p:cNvSpPr/>
            <p:nvPr/>
          </p:nvSpPr>
          <p:spPr>
            <a:xfrm>
              <a:off x="1427760" y="3005280"/>
              <a:ext cx="296280" cy="280080"/>
            </a:xfrm>
            <a:custGeom>
              <a:avLst/>
              <a:gdLst/>
              <a:ahLst/>
              <a:rect l="l" t="t" r="r" b="b"/>
              <a:pathLst>
                <a:path w="15821" h="14951">
                  <a:moveTo>
                    <a:pt x="0" y="0"/>
                  </a:moveTo>
                  <a:lnTo>
                    <a:pt x="1543" y="11433"/>
                  </a:lnTo>
                  <a:lnTo>
                    <a:pt x="12669" y="14951"/>
                  </a:lnTo>
                  <a:lnTo>
                    <a:pt x="15820" y="6233"/>
                  </a:lnTo>
                  <a:cubicBezTo>
                    <a:pt x="15820" y="6233"/>
                    <a:pt x="9690" y="3251"/>
                    <a:pt x="6965" y="1951"/>
                  </a:cubicBezTo>
                  <a:cubicBezTo>
                    <a:pt x="4240" y="651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6" name="CustomShape 126"/>
            <p:cNvSpPr/>
            <p:nvPr/>
          </p:nvSpPr>
          <p:spPr>
            <a:xfrm>
              <a:off x="1476000" y="3225960"/>
              <a:ext cx="117000" cy="34200"/>
            </a:xfrm>
            <a:custGeom>
              <a:avLst/>
              <a:gdLst/>
              <a:ahLst/>
              <a:rect l="l" t="t" r="r" b="b"/>
              <a:pathLst>
                <a:path w="6253" h="1834">
                  <a:moveTo>
                    <a:pt x="6252" y="1833"/>
                  </a:moveTo>
                  <a:lnTo>
                    <a:pt x="1" y="0"/>
                  </a:lnTo>
                </a:path>
              </a:pathLst>
            </a:custGeom>
            <a:noFill/>
            <a:ln w="837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7" name="CustomShape 127"/>
            <p:cNvSpPr/>
            <p:nvPr/>
          </p:nvSpPr>
          <p:spPr>
            <a:xfrm>
              <a:off x="1632600" y="3105000"/>
              <a:ext cx="55800" cy="167760"/>
            </a:xfrm>
            <a:custGeom>
              <a:avLst/>
              <a:gdLst/>
              <a:ahLst/>
              <a:rect l="l" t="t" r="r" b="b"/>
              <a:pathLst>
                <a:path w="2988" h="8959">
                  <a:moveTo>
                    <a:pt x="2987" y="0"/>
                  </a:moveTo>
                  <a:lnTo>
                    <a:pt x="0" y="8958"/>
                  </a:lnTo>
                </a:path>
              </a:pathLst>
            </a:custGeom>
            <a:noFill/>
            <a:ln w="837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8" name="CustomShape 128"/>
            <p:cNvSpPr/>
            <p:nvPr/>
          </p:nvSpPr>
          <p:spPr>
            <a:xfrm>
              <a:off x="1200960" y="3577320"/>
              <a:ext cx="427320" cy="45720"/>
            </a:xfrm>
            <a:custGeom>
              <a:avLst/>
              <a:gdLst/>
              <a:ahLst/>
              <a:rect l="l" t="t" r="r" b="b"/>
              <a:pathLst>
                <a:path w="22803" h="2463">
                  <a:moveTo>
                    <a:pt x="1" y="835"/>
                  </a:moveTo>
                  <a:cubicBezTo>
                    <a:pt x="1" y="835"/>
                    <a:pt x="10742" y="2462"/>
                    <a:pt x="22802" y="0"/>
                  </a:cubicBezTo>
                </a:path>
              </a:pathLst>
            </a:custGeom>
            <a:noFill/>
            <a:ln w="8375">
              <a:solidFill>
                <a:schemeClr val="accent3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689" name="Group 129"/>
          <p:cNvGrpSpPr/>
          <p:nvPr/>
        </p:nvGrpSpPr>
        <p:grpSpPr>
          <a:xfrm>
            <a:off x="3636000" y="2355840"/>
            <a:ext cx="1082880" cy="2256840"/>
            <a:chOff x="3636000" y="2355840"/>
            <a:chExt cx="1082880" cy="2256840"/>
          </a:xfrm>
        </p:grpSpPr>
        <p:sp>
          <p:nvSpPr>
            <p:cNvPr id="690" name="CustomShape 130"/>
            <p:cNvSpPr/>
            <p:nvPr/>
          </p:nvSpPr>
          <p:spPr>
            <a:xfrm>
              <a:off x="3967560" y="4246920"/>
              <a:ext cx="316080" cy="335160"/>
            </a:xfrm>
            <a:custGeom>
              <a:avLst/>
              <a:gdLst/>
              <a:ahLst/>
              <a:rect l="l" t="t" r="r" b="b"/>
              <a:pathLst>
                <a:path w="16872" h="17881">
                  <a:moveTo>
                    <a:pt x="4170" y="1"/>
                  </a:moveTo>
                  <a:lnTo>
                    <a:pt x="7482" y="13181"/>
                  </a:lnTo>
                  <a:lnTo>
                    <a:pt x="466" y="16408"/>
                  </a:lnTo>
                  <a:cubicBezTo>
                    <a:pt x="188" y="16513"/>
                    <a:pt x="4" y="16779"/>
                    <a:pt x="3" y="17076"/>
                  </a:cubicBezTo>
                  <a:cubicBezTo>
                    <a:pt x="0" y="17474"/>
                    <a:pt x="321" y="17797"/>
                    <a:pt x="717" y="17798"/>
                  </a:cubicBezTo>
                  <a:lnTo>
                    <a:pt x="16442" y="17881"/>
                  </a:lnTo>
                  <a:lnTo>
                    <a:pt x="16872" y="13733"/>
                  </a:lnTo>
                  <a:lnTo>
                    <a:pt x="14201" y="1085"/>
                  </a:lnTo>
                  <a:lnTo>
                    <a:pt x="4170" y="1"/>
                  </a:ln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1" name="CustomShape 131"/>
            <p:cNvSpPr/>
            <p:nvPr/>
          </p:nvSpPr>
          <p:spPr>
            <a:xfrm>
              <a:off x="3949920" y="4494240"/>
              <a:ext cx="342360" cy="118440"/>
            </a:xfrm>
            <a:custGeom>
              <a:avLst/>
              <a:gdLst/>
              <a:ahLst/>
              <a:rect l="l" t="t" r="r" b="b"/>
              <a:pathLst>
                <a:path w="18271" h="6327">
                  <a:moveTo>
                    <a:pt x="8458" y="0"/>
                  </a:moveTo>
                  <a:lnTo>
                    <a:pt x="1020" y="3204"/>
                  </a:lnTo>
                  <a:cubicBezTo>
                    <a:pt x="712" y="3337"/>
                    <a:pt x="407" y="3922"/>
                    <a:pt x="241" y="4442"/>
                  </a:cubicBezTo>
                  <a:cubicBezTo>
                    <a:pt x="236" y="4459"/>
                    <a:pt x="1" y="6232"/>
                    <a:pt x="365" y="6233"/>
                  </a:cubicBezTo>
                  <a:lnTo>
                    <a:pt x="17933" y="6326"/>
                  </a:lnTo>
                  <a:cubicBezTo>
                    <a:pt x="18119" y="6326"/>
                    <a:pt x="18270" y="6178"/>
                    <a:pt x="18271" y="5993"/>
                  </a:cubicBezTo>
                  <a:lnTo>
                    <a:pt x="17865" y="393"/>
                  </a:lnTo>
                  <a:cubicBezTo>
                    <a:pt x="17865" y="393"/>
                    <a:pt x="15926" y="857"/>
                    <a:pt x="13488" y="857"/>
                  </a:cubicBezTo>
                  <a:cubicBezTo>
                    <a:pt x="11891" y="857"/>
                    <a:pt x="10080" y="658"/>
                    <a:pt x="8458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2" name="CustomShape 132"/>
            <p:cNvSpPr/>
            <p:nvPr/>
          </p:nvSpPr>
          <p:spPr>
            <a:xfrm>
              <a:off x="4078440" y="4500360"/>
              <a:ext cx="19440" cy="32760"/>
            </a:xfrm>
            <a:custGeom>
              <a:avLst/>
              <a:gdLst/>
              <a:ahLst/>
              <a:rect l="l" t="t" r="r" b="b"/>
              <a:pathLst>
                <a:path w="1049" h="1762">
                  <a:moveTo>
                    <a:pt x="0" y="1"/>
                  </a:moveTo>
                  <a:cubicBezTo>
                    <a:pt x="417" y="544"/>
                    <a:pt x="769" y="1135"/>
                    <a:pt x="1048" y="1762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3" name="CustomShape 133"/>
            <p:cNvSpPr/>
            <p:nvPr/>
          </p:nvSpPr>
          <p:spPr>
            <a:xfrm>
              <a:off x="4060800" y="4510800"/>
              <a:ext cx="15840" cy="27720"/>
            </a:xfrm>
            <a:custGeom>
              <a:avLst/>
              <a:gdLst/>
              <a:ahLst/>
              <a:rect l="l" t="t" r="r" b="b"/>
              <a:pathLst>
                <a:path w="864" h="1498">
                  <a:moveTo>
                    <a:pt x="1" y="0"/>
                  </a:moveTo>
                  <a:cubicBezTo>
                    <a:pt x="433" y="598"/>
                    <a:pt x="605" y="943"/>
                    <a:pt x="864" y="1497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4" name="CustomShape 134"/>
            <p:cNvSpPr/>
            <p:nvPr/>
          </p:nvSpPr>
          <p:spPr>
            <a:xfrm>
              <a:off x="4046040" y="4518360"/>
              <a:ext cx="14760" cy="25560"/>
            </a:xfrm>
            <a:custGeom>
              <a:avLst/>
              <a:gdLst/>
              <a:ahLst/>
              <a:rect l="l" t="t" r="r" b="b"/>
              <a:pathLst>
                <a:path w="808" h="1376">
                  <a:moveTo>
                    <a:pt x="0" y="1"/>
                  </a:moveTo>
                  <a:cubicBezTo>
                    <a:pt x="293" y="394"/>
                    <a:pt x="581" y="939"/>
                    <a:pt x="808" y="1375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5" name="CustomShape 135"/>
            <p:cNvSpPr/>
            <p:nvPr/>
          </p:nvSpPr>
          <p:spPr>
            <a:xfrm>
              <a:off x="3952800" y="4588560"/>
              <a:ext cx="337320" cy="1440"/>
            </a:xfrm>
            <a:custGeom>
              <a:avLst/>
              <a:gdLst/>
              <a:ahLst/>
              <a:rect l="l" t="t" r="r" b="b"/>
              <a:pathLst>
                <a:path w="18012" h="96">
                  <a:moveTo>
                    <a:pt x="18012" y="95"/>
                  </a:moveTo>
                  <a:lnTo>
                    <a:pt x="1" y="1"/>
                  </a:ln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6" name="CustomShape 136"/>
            <p:cNvSpPr/>
            <p:nvPr/>
          </p:nvSpPr>
          <p:spPr>
            <a:xfrm>
              <a:off x="4202640" y="4539960"/>
              <a:ext cx="84960" cy="49320"/>
            </a:xfrm>
            <a:custGeom>
              <a:avLst/>
              <a:gdLst/>
              <a:ahLst/>
              <a:rect l="l" t="t" r="r" b="b"/>
              <a:pathLst>
                <a:path w="4547" h="2656">
                  <a:moveTo>
                    <a:pt x="4546" y="0"/>
                  </a:moveTo>
                  <a:cubicBezTo>
                    <a:pt x="4546" y="0"/>
                    <a:pt x="376" y="30"/>
                    <a:pt x="1" y="2655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7" name="CustomShape 137"/>
            <p:cNvSpPr/>
            <p:nvPr/>
          </p:nvSpPr>
          <p:spPr>
            <a:xfrm>
              <a:off x="3997800" y="4542120"/>
              <a:ext cx="26640" cy="46440"/>
            </a:xfrm>
            <a:custGeom>
              <a:avLst/>
              <a:gdLst/>
              <a:ahLst/>
              <a:rect l="l" t="t" r="r" b="b"/>
              <a:pathLst>
                <a:path w="1439" h="2496">
                  <a:moveTo>
                    <a:pt x="0" y="0"/>
                  </a:moveTo>
                  <a:cubicBezTo>
                    <a:pt x="0" y="0"/>
                    <a:pt x="1202" y="1707"/>
                    <a:pt x="1438" y="2495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8" name="CustomShape 138"/>
            <p:cNvSpPr/>
            <p:nvPr/>
          </p:nvSpPr>
          <p:spPr>
            <a:xfrm>
              <a:off x="3939480" y="3393720"/>
              <a:ext cx="445320" cy="1075320"/>
            </a:xfrm>
            <a:custGeom>
              <a:avLst/>
              <a:gdLst/>
              <a:ahLst/>
              <a:rect l="l" t="t" r="r" b="b"/>
              <a:pathLst>
                <a:path w="23766" h="57342">
                  <a:moveTo>
                    <a:pt x="22789" y="1"/>
                  </a:moveTo>
                  <a:lnTo>
                    <a:pt x="10062" y="653"/>
                  </a:lnTo>
                  <a:cubicBezTo>
                    <a:pt x="10062" y="653"/>
                    <a:pt x="0" y="23155"/>
                    <a:pt x="531" y="31124"/>
                  </a:cubicBezTo>
                  <a:cubicBezTo>
                    <a:pt x="1026" y="38546"/>
                    <a:pt x="6654" y="57341"/>
                    <a:pt x="6654" y="57341"/>
                  </a:cubicBezTo>
                  <a:lnTo>
                    <a:pt x="18717" y="55130"/>
                  </a:lnTo>
                  <a:cubicBezTo>
                    <a:pt x="18717" y="55130"/>
                    <a:pt x="12948" y="31916"/>
                    <a:pt x="13248" y="29514"/>
                  </a:cubicBezTo>
                  <a:cubicBezTo>
                    <a:pt x="13547" y="27114"/>
                    <a:pt x="20913" y="10589"/>
                    <a:pt x="20913" y="10589"/>
                  </a:cubicBezTo>
                  <a:cubicBezTo>
                    <a:pt x="20913" y="10589"/>
                    <a:pt x="23765" y="6695"/>
                    <a:pt x="22789" y="1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9" name="CustomShape 139"/>
            <p:cNvSpPr/>
            <p:nvPr/>
          </p:nvSpPr>
          <p:spPr>
            <a:xfrm>
              <a:off x="4147200" y="3600720"/>
              <a:ext cx="141840" cy="833400"/>
            </a:xfrm>
            <a:custGeom>
              <a:avLst/>
              <a:gdLst/>
              <a:ahLst/>
              <a:rect l="l" t="t" r="r" b="b"/>
              <a:pathLst>
                <a:path w="7572" h="44456">
                  <a:moveTo>
                    <a:pt x="5626" y="44456"/>
                  </a:moveTo>
                  <a:cubicBezTo>
                    <a:pt x="5626" y="44456"/>
                    <a:pt x="0" y="21023"/>
                    <a:pt x="300" y="18621"/>
                  </a:cubicBezTo>
                  <a:cubicBezTo>
                    <a:pt x="599" y="16220"/>
                    <a:pt x="7571" y="1"/>
                    <a:pt x="7571" y="1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0" name="CustomShape 140"/>
            <p:cNvSpPr/>
            <p:nvPr/>
          </p:nvSpPr>
          <p:spPr>
            <a:xfrm>
              <a:off x="4053600" y="4386240"/>
              <a:ext cx="226800" cy="45360"/>
            </a:xfrm>
            <a:custGeom>
              <a:avLst/>
              <a:gdLst/>
              <a:ahLst/>
              <a:rect l="l" t="t" r="r" b="b"/>
              <a:pathLst>
                <a:path w="12102" h="2439">
                  <a:moveTo>
                    <a:pt x="12102" y="0"/>
                  </a:moveTo>
                  <a:lnTo>
                    <a:pt x="1" y="2439"/>
                  </a:lnTo>
                </a:path>
              </a:pathLst>
            </a:custGeom>
            <a:noFill/>
            <a:ln w="83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1" name="CustomShape 141"/>
            <p:cNvSpPr/>
            <p:nvPr/>
          </p:nvSpPr>
          <p:spPr>
            <a:xfrm>
              <a:off x="4382280" y="4156560"/>
              <a:ext cx="309960" cy="419400"/>
            </a:xfrm>
            <a:custGeom>
              <a:avLst/>
              <a:gdLst/>
              <a:ahLst/>
              <a:rect l="l" t="t" r="r" b="b"/>
              <a:pathLst>
                <a:path w="16544" h="22373">
                  <a:moveTo>
                    <a:pt x="9545" y="1"/>
                  </a:moveTo>
                  <a:lnTo>
                    <a:pt x="0" y="3274"/>
                  </a:lnTo>
                  <a:lnTo>
                    <a:pt x="6434" y="15256"/>
                  </a:lnTo>
                  <a:lnTo>
                    <a:pt x="1450" y="21152"/>
                  </a:lnTo>
                  <a:cubicBezTo>
                    <a:pt x="1242" y="21366"/>
                    <a:pt x="1188" y="21685"/>
                    <a:pt x="1313" y="21954"/>
                  </a:cubicBezTo>
                  <a:cubicBezTo>
                    <a:pt x="1434" y="22217"/>
                    <a:pt x="1694" y="22372"/>
                    <a:pt x="1966" y="22372"/>
                  </a:cubicBezTo>
                  <a:cubicBezTo>
                    <a:pt x="2067" y="22372"/>
                    <a:pt x="2169" y="22351"/>
                    <a:pt x="2266" y="22306"/>
                  </a:cubicBezTo>
                  <a:lnTo>
                    <a:pt x="16543" y="15711"/>
                  </a:lnTo>
                  <a:lnTo>
                    <a:pt x="15173" y="11772"/>
                  </a:lnTo>
                  <a:lnTo>
                    <a:pt x="9545" y="1"/>
                  </a:ln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2" name="CustomShape 142"/>
            <p:cNvSpPr/>
            <p:nvPr/>
          </p:nvSpPr>
          <p:spPr>
            <a:xfrm>
              <a:off x="4397760" y="4374360"/>
              <a:ext cx="321120" cy="238320"/>
            </a:xfrm>
            <a:custGeom>
              <a:avLst/>
              <a:gdLst/>
              <a:ahLst/>
              <a:rect l="l" t="t" r="r" b="b"/>
              <a:pathLst>
                <a:path w="17136" h="12722">
                  <a:moveTo>
                    <a:pt x="14315" y="0"/>
                  </a:moveTo>
                  <a:cubicBezTo>
                    <a:pt x="14315" y="0"/>
                    <a:pt x="10047" y="3401"/>
                    <a:pt x="5630" y="3635"/>
                  </a:cubicBezTo>
                  <a:lnTo>
                    <a:pt x="252" y="9692"/>
                  </a:lnTo>
                  <a:cubicBezTo>
                    <a:pt x="30" y="9941"/>
                    <a:pt x="1" y="10602"/>
                    <a:pt x="72" y="11144"/>
                  </a:cubicBezTo>
                  <a:cubicBezTo>
                    <a:pt x="73" y="11160"/>
                    <a:pt x="567" y="12722"/>
                    <a:pt x="900" y="12722"/>
                  </a:cubicBezTo>
                  <a:cubicBezTo>
                    <a:pt x="915" y="12722"/>
                    <a:pt x="929" y="12719"/>
                    <a:pt x="944" y="12712"/>
                  </a:cubicBezTo>
                  <a:lnTo>
                    <a:pt x="16894" y="5344"/>
                  </a:lnTo>
                  <a:cubicBezTo>
                    <a:pt x="17062" y="5267"/>
                    <a:pt x="17135" y="5067"/>
                    <a:pt x="17058" y="4899"/>
                  </a:cubicBezTo>
                  <a:lnTo>
                    <a:pt x="14315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3" name="CustomShape 143"/>
            <p:cNvSpPr/>
            <p:nvPr/>
          </p:nvSpPr>
          <p:spPr>
            <a:xfrm>
              <a:off x="4478400" y="4460760"/>
              <a:ext cx="31320" cy="21240"/>
            </a:xfrm>
            <a:custGeom>
              <a:avLst/>
              <a:gdLst/>
              <a:ahLst/>
              <a:rect l="l" t="t" r="r" b="b"/>
              <a:pathLst>
                <a:path w="1697" h="1151">
                  <a:moveTo>
                    <a:pt x="0" y="0"/>
                  </a:moveTo>
                  <a:cubicBezTo>
                    <a:pt x="610" y="315"/>
                    <a:pt x="1178" y="701"/>
                    <a:pt x="1697" y="115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4" name="CustomShape 144"/>
            <p:cNvSpPr/>
            <p:nvPr/>
          </p:nvSpPr>
          <p:spPr>
            <a:xfrm>
              <a:off x="4467240" y="4477680"/>
              <a:ext cx="26280" cy="18360"/>
            </a:xfrm>
            <a:custGeom>
              <a:avLst/>
              <a:gdLst/>
              <a:ahLst/>
              <a:rect l="l" t="t" r="r" b="b"/>
              <a:pathLst>
                <a:path w="1418" h="991">
                  <a:moveTo>
                    <a:pt x="1" y="1"/>
                  </a:moveTo>
                  <a:cubicBezTo>
                    <a:pt x="646" y="358"/>
                    <a:pt x="949" y="598"/>
                    <a:pt x="1418" y="991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5" name="CustomShape 145"/>
            <p:cNvSpPr/>
            <p:nvPr/>
          </p:nvSpPr>
          <p:spPr>
            <a:xfrm>
              <a:off x="4456800" y="4491000"/>
              <a:ext cx="24480" cy="16560"/>
            </a:xfrm>
            <a:custGeom>
              <a:avLst/>
              <a:gdLst/>
              <a:ahLst/>
              <a:rect l="l" t="t" r="r" b="b"/>
              <a:pathLst>
                <a:path w="1316" h="903">
                  <a:moveTo>
                    <a:pt x="0" y="1"/>
                  </a:moveTo>
                  <a:cubicBezTo>
                    <a:pt x="434" y="233"/>
                    <a:pt x="925" y="605"/>
                    <a:pt x="1316" y="903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6" name="CustomShape 146"/>
            <p:cNvSpPr/>
            <p:nvPr/>
          </p:nvSpPr>
          <p:spPr>
            <a:xfrm>
              <a:off x="4402440" y="4452120"/>
              <a:ext cx="306360" cy="141480"/>
            </a:xfrm>
            <a:custGeom>
              <a:avLst/>
              <a:gdLst/>
              <a:ahLst/>
              <a:rect l="l" t="t" r="r" b="b"/>
              <a:pathLst>
                <a:path w="16353" h="7553">
                  <a:moveTo>
                    <a:pt x="16352" y="0"/>
                  </a:moveTo>
                  <a:lnTo>
                    <a:pt x="1" y="7553"/>
                  </a:ln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7" name="CustomShape 147"/>
            <p:cNvSpPr/>
            <p:nvPr/>
          </p:nvSpPr>
          <p:spPr>
            <a:xfrm>
              <a:off x="4614480" y="4407840"/>
              <a:ext cx="70200" cy="81000"/>
            </a:xfrm>
            <a:custGeom>
              <a:avLst/>
              <a:gdLst/>
              <a:ahLst/>
              <a:rect l="l" t="t" r="r" b="b"/>
              <a:pathLst>
                <a:path w="3766" h="4333">
                  <a:moveTo>
                    <a:pt x="3765" y="1"/>
                  </a:moveTo>
                  <a:cubicBezTo>
                    <a:pt x="3765" y="1"/>
                    <a:pt x="1" y="1797"/>
                    <a:pt x="775" y="4333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8" name="CustomShape 148"/>
            <p:cNvSpPr/>
            <p:nvPr/>
          </p:nvSpPr>
          <p:spPr>
            <a:xfrm>
              <a:off x="4423320" y="4532760"/>
              <a:ext cx="43920" cy="30600"/>
            </a:xfrm>
            <a:custGeom>
              <a:avLst/>
              <a:gdLst/>
              <a:ahLst/>
              <a:rect l="l" t="t" r="r" b="b"/>
              <a:pathLst>
                <a:path w="2362" h="1650">
                  <a:moveTo>
                    <a:pt x="0" y="1"/>
                  </a:moveTo>
                  <a:cubicBezTo>
                    <a:pt x="0" y="1"/>
                    <a:pt x="1814" y="1038"/>
                    <a:pt x="2361" y="165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9" name="CustomShape 149"/>
            <p:cNvSpPr/>
            <p:nvPr/>
          </p:nvSpPr>
          <p:spPr>
            <a:xfrm>
              <a:off x="4205880" y="3366000"/>
              <a:ext cx="439200" cy="1036800"/>
            </a:xfrm>
            <a:custGeom>
              <a:avLst/>
              <a:gdLst/>
              <a:ahLst/>
              <a:rect l="l" t="t" r="r" b="b"/>
              <a:pathLst>
                <a:path w="23436" h="55284">
                  <a:moveTo>
                    <a:pt x="16262" y="1"/>
                  </a:moveTo>
                  <a:lnTo>
                    <a:pt x="3835" y="2806"/>
                  </a:lnTo>
                  <a:cubicBezTo>
                    <a:pt x="3835" y="2806"/>
                    <a:pt x="0" y="24055"/>
                    <a:pt x="1809" y="31835"/>
                  </a:cubicBezTo>
                  <a:cubicBezTo>
                    <a:pt x="3835" y="40537"/>
                    <a:pt x="12562" y="55284"/>
                    <a:pt x="12562" y="55284"/>
                  </a:cubicBezTo>
                  <a:lnTo>
                    <a:pt x="23436" y="49882"/>
                  </a:lnTo>
                  <a:cubicBezTo>
                    <a:pt x="23436" y="49882"/>
                    <a:pt x="14051" y="31956"/>
                    <a:pt x="14067" y="28088"/>
                  </a:cubicBezTo>
                  <a:cubicBezTo>
                    <a:pt x="14076" y="25668"/>
                    <a:pt x="16215" y="10755"/>
                    <a:pt x="16215" y="10755"/>
                  </a:cubicBezTo>
                  <a:cubicBezTo>
                    <a:pt x="16215" y="10755"/>
                    <a:pt x="18365" y="6432"/>
                    <a:pt x="16262" y="1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0" name="CustomShape 150"/>
            <p:cNvSpPr/>
            <p:nvPr/>
          </p:nvSpPr>
          <p:spPr>
            <a:xfrm>
              <a:off x="4422600" y="3376080"/>
              <a:ext cx="175320" cy="948600"/>
            </a:xfrm>
            <a:custGeom>
              <a:avLst/>
              <a:gdLst/>
              <a:ahLst/>
              <a:rect l="l" t="t" r="r" b="b"/>
              <a:pathLst>
                <a:path w="9375" h="50597">
                  <a:moveTo>
                    <a:pt x="9374" y="50597"/>
                  </a:moveTo>
                  <a:cubicBezTo>
                    <a:pt x="9374" y="50597"/>
                    <a:pt x="0" y="33075"/>
                    <a:pt x="7" y="28087"/>
                  </a:cubicBezTo>
                  <a:cubicBezTo>
                    <a:pt x="10" y="25667"/>
                    <a:pt x="1495" y="14384"/>
                    <a:pt x="2155" y="10754"/>
                  </a:cubicBezTo>
                  <a:cubicBezTo>
                    <a:pt x="2816" y="7125"/>
                    <a:pt x="4109" y="2931"/>
                    <a:pt x="2202" y="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1" name="CustomShape 151"/>
            <p:cNvSpPr/>
            <p:nvPr/>
          </p:nvSpPr>
          <p:spPr>
            <a:xfrm>
              <a:off x="4231080" y="3431520"/>
              <a:ext cx="39960" cy="396000"/>
            </a:xfrm>
            <a:custGeom>
              <a:avLst/>
              <a:gdLst/>
              <a:ahLst/>
              <a:rect l="l" t="t" r="r" b="b"/>
              <a:pathLst>
                <a:path w="2157" h="21127">
                  <a:moveTo>
                    <a:pt x="1" y="21127"/>
                  </a:moveTo>
                  <a:cubicBezTo>
                    <a:pt x="572" y="15155"/>
                    <a:pt x="1248" y="7140"/>
                    <a:pt x="2157" y="1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2" name="CustomShape 152"/>
            <p:cNvSpPr/>
            <p:nvPr/>
          </p:nvSpPr>
          <p:spPr>
            <a:xfrm>
              <a:off x="4391280" y="3431520"/>
              <a:ext cx="88200" cy="54000"/>
            </a:xfrm>
            <a:custGeom>
              <a:avLst/>
              <a:gdLst/>
              <a:ahLst/>
              <a:rect l="l" t="t" r="r" b="b"/>
              <a:pathLst>
                <a:path w="4729" h="2894">
                  <a:moveTo>
                    <a:pt x="0" y="1"/>
                  </a:moveTo>
                  <a:cubicBezTo>
                    <a:pt x="0" y="1"/>
                    <a:pt x="738" y="1831"/>
                    <a:pt x="4729" y="2893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3" name="CustomShape 153"/>
            <p:cNvSpPr/>
            <p:nvPr/>
          </p:nvSpPr>
          <p:spPr>
            <a:xfrm>
              <a:off x="4227480" y="3439800"/>
              <a:ext cx="33120" cy="102240"/>
            </a:xfrm>
            <a:custGeom>
              <a:avLst/>
              <a:gdLst/>
              <a:ahLst/>
              <a:rect l="l" t="t" r="r" b="b"/>
              <a:pathLst>
                <a:path w="1778" h="5462">
                  <a:moveTo>
                    <a:pt x="600" y="0"/>
                  </a:moveTo>
                  <a:cubicBezTo>
                    <a:pt x="600" y="0"/>
                    <a:pt x="1" y="4380"/>
                    <a:pt x="351" y="4959"/>
                  </a:cubicBezTo>
                  <a:cubicBezTo>
                    <a:pt x="513" y="5223"/>
                    <a:pt x="1777" y="5461"/>
                    <a:pt x="1777" y="5461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4" name="CustomShape 154"/>
            <p:cNvSpPr/>
            <p:nvPr/>
          </p:nvSpPr>
          <p:spPr>
            <a:xfrm>
              <a:off x="4100040" y="3444120"/>
              <a:ext cx="70920" cy="28440"/>
            </a:xfrm>
            <a:custGeom>
              <a:avLst/>
              <a:gdLst/>
              <a:ahLst/>
              <a:rect l="l" t="t" r="r" b="b"/>
              <a:pathLst>
                <a:path w="3796" h="1542">
                  <a:moveTo>
                    <a:pt x="1" y="1480"/>
                  </a:moveTo>
                  <a:cubicBezTo>
                    <a:pt x="1" y="1480"/>
                    <a:pt x="2411" y="1542"/>
                    <a:pt x="3795" y="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5" name="CustomShape 155"/>
            <p:cNvSpPr/>
            <p:nvPr/>
          </p:nvSpPr>
          <p:spPr>
            <a:xfrm>
              <a:off x="4420080" y="4266360"/>
              <a:ext cx="206280" cy="99720"/>
            </a:xfrm>
            <a:custGeom>
              <a:avLst/>
              <a:gdLst/>
              <a:ahLst/>
              <a:rect l="l" t="t" r="r" b="b"/>
              <a:pathLst>
                <a:path w="11024" h="5338">
                  <a:moveTo>
                    <a:pt x="11023" y="0"/>
                  </a:moveTo>
                  <a:lnTo>
                    <a:pt x="0" y="5338"/>
                  </a:lnTo>
                </a:path>
              </a:pathLst>
            </a:custGeom>
            <a:noFill/>
            <a:ln w="83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6" name="CustomShape 156"/>
            <p:cNvSpPr/>
            <p:nvPr/>
          </p:nvSpPr>
          <p:spPr>
            <a:xfrm>
              <a:off x="4081320" y="2807640"/>
              <a:ext cx="456840" cy="641520"/>
            </a:xfrm>
            <a:custGeom>
              <a:avLst/>
              <a:gdLst/>
              <a:ahLst/>
              <a:rect l="l" t="t" r="r" b="b"/>
              <a:pathLst>
                <a:path w="24370" h="34215">
                  <a:moveTo>
                    <a:pt x="5853" y="0"/>
                  </a:moveTo>
                  <a:cubicBezTo>
                    <a:pt x="5853" y="0"/>
                    <a:pt x="1278" y="1315"/>
                    <a:pt x="621" y="10074"/>
                  </a:cubicBezTo>
                  <a:cubicBezTo>
                    <a:pt x="0" y="13666"/>
                    <a:pt x="1491" y="33634"/>
                    <a:pt x="1493" y="33634"/>
                  </a:cubicBezTo>
                  <a:cubicBezTo>
                    <a:pt x="1493" y="33634"/>
                    <a:pt x="1493" y="33634"/>
                    <a:pt x="1493" y="33634"/>
                  </a:cubicBezTo>
                  <a:cubicBezTo>
                    <a:pt x="3906" y="34051"/>
                    <a:pt x="6354" y="34214"/>
                    <a:pt x="8707" y="34214"/>
                  </a:cubicBezTo>
                  <a:cubicBezTo>
                    <a:pt x="17150" y="34214"/>
                    <a:pt x="24369" y="32115"/>
                    <a:pt x="24369" y="32115"/>
                  </a:cubicBezTo>
                  <a:cubicBezTo>
                    <a:pt x="24369" y="32115"/>
                    <a:pt x="22301" y="19595"/>
                    <a:pt x="21515" y="14892"/>
                  </a:cubicBezTo>
                  <a:cubicBezTo>
                    <a:pt x="19540" y="3086"/>
                    <a:pt x="11377" y="578"/>
                    <a:pt x="11377" y="578"/>
                  </a:cubicBezTo>
                  <a:lnTo>
                    <a:pt x="5853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7" name="CustomShape 157"/>
            <p:cNvSpPr/>
            <p:nvPr/>
          </p:nvSpPr>
          <p:spPr>
            <a:xfrm>
              <a:off x="3733920" y="2421360"/>
              <a:ext cx="493200" cy="515880"/>
            </a:xfrm>
            <a:custGeom>
              <a:avLst/>
              <a:gdLst/>
              <a:ahLst/>
              <a:rect l="l" t="t" r="r" b="b"/>
              <a:pathLst>
                <a:path w="26308" h="27518">
                  <a:moveTo>
                    <a:pt x="5618" y="1"/>
                  </a:moveTo>
                  <a:cubicBezTo>
                    <a:pt x="5618" y="1"/>
                    <a:pt x="1" y="3946"/>
                    <a:pt x="2576" y="6012"/>
                  </a:cubicBezTo>
                  <a:cubicBezTo>
                    <a:pt x="5988" y="8312"/>
                    <a:pt x="10349" y="12888"/>
                    <a:pt x="13670" y="17026"/>
                  </a:cubicBezTo>
                  <a:cubicBezTo>
                    <a:pt x="15742" y="19607"/>
                    <a:pt x="19933" y="27517"/>
                    <a:pt x="19933" y="27517"/>
                  </a:cubicBezTo>
                  <a:lnTo>
                    <a:pt x="26308" y="20672"/>
                  </a:lnTo>
                  <a:cubicBezTo>
                    <a:pt x="26308" y="20672"/>
                    <a:pt x="23616" y="15927"/>
                    <a:pt x="19422" y="11260"/>
                  </a:cubicBezTo>
                  <a:cubicBezTo>
                    <a:pt x="13922" y="5140"/>
                    <a:pt x="5618" y="1"/>
                    <a:pt x="5618" y="1"/>
                  </a:cubicBez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8" name="CustomShape 158"/>
            <p:cNvSpPr/>
            <p:nvPr/>
          </p:nvSpPr>
          <p:spPr>
            <a:xfrm>
              <a:off x="3636000" y="2355840"/>
              <a:ext cx="255960" cy="197640"/>
            </a:xfrm>
            <a:custGeom>
              <a:avLst/>
              <a:gdLst/>
              <a:ahLst/>
              <a:rect l="l" t="t" r="r" b="b"/>
              <a:pathLst>
                <a:path w="13661" h="10552">
                  <a:moveTo>
                    <a:pt x="3935" y="1"/>
                  </a:moveTo>
                  <a:cubicBezTo>
                    <a:pt x="3884" y="1"/>
                    <a:pt x="3849" y="11"/>
                    <a:pt x="3833" y="32"/>
                  </a:cubicBezTo>
                  <a:cubicBezTo>
                    <a:pt x="3569" y="376"/>
                    <a:pt x="5151" y="1613"/>
                    <a:pt x="6056" y="2244"/>
                  </a:cubicBezTo>
                  <a:cubicBezTo>
                    <a:pt x="4711" y="1480"/>
                    <a:pt x="3055" y="432"/>
                    <a:pt x="2471" y="432"/>
                  </a:cubicBezTo>
                  <a:cubicBezTo>
                    <a:pt x="2391" y="432"/>
                    <a:pt x="2332" y="452"/>
                    <a:pt x="2295" y="495"/>
                  </a:cubicBezTo>
                  <a:cubicBezTo>
                    <a:pt x="1993" y="853"/>
                    <a:pt x="3745" y="2360"/>
                    <a:pt x="4919" y="3151"/>
                  </a:cubicBezTo>
                  <a:cubicBezTo>
                    <a:pt x="3859" y="2617"/>
                    <a:pt x="1427" y="1000"/>
                    <a:pt x="805" y="1000"/>
                  </a:cubicBezTo>
                  <a:cubicBezTo>
                    <a:pt x="748" y="1000"/>
                    <a:pt x="706" y="1014"/>
                    <a:pt x="682" y="1043"/>
                  </a:cubicBezTo>
                  <a:cubicBezTo>
                    <a:pt x="281" y="1539"/>
                    <a:pt x="3823" y="4158"/>
                    <a:pt x="3823" y="4158"/>
                  </a:cubicBezTo>
                  <a:cubicBezTo>
                    <a:pt x="3823" y="4158"/>
                    <a:pt x="1276" y="2465"/>
                    <a:pt x="444" y="2465"/>
                  </a:cubicBezTo>
                  <a:cubicBezTo>
                    <a:pt x="323" y="2465"/>
                    <a:pt x="238" y="2501"/>
                    <a:pt x="202" y="2584"/>
                  </a:cubicBezTo>
                  <a:cubicBezTo>
                    <a:pt x="0" y="3063"/>
                    <a:pt x="3372" y="5055"/>
                    <a:pt x="3392" y="5475"/>
                  </a:cubicBezTo>
                  <a:cubicBezTo>
                    <a:pt x="3395" y="5543"/>
                    <a:pt x="3338" y="5570"/>
                    <a:pt x="3241" y="5570"/>
                  </a:cubicBezTo>
                  <a:cubicBezTo>
                    <a:pt x="2848" y="5570"/>
                    <a:pt x="1786" y="5124"/>
                    <a:pt x="1309" y="5124"/>
                  </a:cubicBezTo>
                  <a:cubicBezTo>
                    <a:pt x="1173" y="5124"/>
                    <a:pt x="1085" y="5160"/>
                    <a:pt x="1072" y="5252"/>
                  </a:cubicBezTo>
                  <a:cubicBezTo>
                    <a:pt x="1002" y="5751"/>
                    <a:pt x="7409" y="9079"/>
                    <a:pt x="9378" y="10551"/>
                  </a:cubicBezTo>
                  <a:lnTo>
                    <a:pt x="13660" y="5379"/>
                  </a:lnTo>
                  <a:cubicBezTo>
                    <a:pt x="9306" y="2375"/>
                    <a:pt x="4707" y="1"/>
                    <a:pt x="3935" y="1"/>
                  </a:cubicBez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9" name="CustomShape 159"/>
            <p:cNvSpPr/>
            <p:nvPr/>
          </p:nvSpPr>
          <p:spPr>
            <a:xfrm>
              <a:off x="3845160" y="3003840"/>
              <a:ext cx="539280" cy="506160"/>
            </a:xfrm>
            <a:custGeom>
              <a:avLst/>
              <a:gdLst/>
              <a:ahLst/>
              <a:rect l="l" t="t" r="r" b="b"/>
              <a:pathLst>
                <a:path w="28767" h="27003">
                  <a:moveTo>
                    <a:pt x="20740" y="1"/>
                  </a:moveTo>
                  <a:cubicBezTo>
                    <a:pt x="20740" y="1"/>
                    <a:pt x="17284" y="7848"/>
                    <a:pt x="15123" y="10354"/>
                  </a:cubicBezTo>
                  <a:cubicBezTo>
                    <a:pt x="11660" y="14374"/>
                    <a:pt x="6135" y="18708"/>
                    <a:pt x="2645" y="20889"/>
                  </a:cubicBezTo>
                  <a:cubicBezTo>
                    <a:pt x="0" y="22864"/>
                    <a:pt x="5476" y="27003"/>
                    <a:pt x="5476" y="27003"/>
                  </a:cubicBezTo>
                  <a:cubicBezTo>
                    <a:pt x="5476" y="27003"/>
                    <a:pt x="14593" y="22835"/>
                    <a:pt x="20304" y="16911"/>
                  </a:cubicBezTo>
                  <a:cubicBezTo>
                    <a:pt x="24658" y="12392"/>
                    <a:pt x="28767" y="4222"/>
                    <a:pt x="28767" y="4222"/>
                  </a:cubicBezTo>
                  <a:lnTo>
                    <a:pt x="20740" y="1"/>
                  </a:ln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0" name="CustomShape 160"/>
            <p:cNvSpPr/>
            <p:nvPr/>
          </p:nvSpPr>
          <p:spPr>
            <a:xfrm>
              <a:off x="3744360" y="3376800"/>
              <a:ext cx="254520" cy="193680"/>
            </a:xfrm>
            <a:custGeom>
              <a:avLst/>
              <a:gdLst/>
              <a:ahLst/>
              <a:rect l="l" t="t" r="r" b="b"/>
              <a:pathLst>
                <a:path w="13580" h="10354">
                  <a:moveTo>
                    <a:pt x="9635" y="1"/>
                  </a:moveTo>
                  <a:cubicBezTo>
                    <a:pt x="7615" y="1405"/>
                    <a:pt x="1096" y="4507"/>
                    <a:pt x="1149" y="5008"/>
                  </a:cubicBezTo>
                  <a:cubicBezTo>
                    <a:pt x="1159" y="5107"/>
                    <a:pt x="1258" y="5145"/>
                    <a:pt x="1411" y="5145"/>
                  </a:cubicBezTo>
                  <a:cubicBezTo>
                    <a:pt x="1893" y="5145"/>
                    <a:pt x="2908" y="4766"/>
                    <a:pt x="3307" y="4766"/>
                  </a:cubicBezTo>
                  <a:cubicBezTo>
                    <a:pt x="3417" y="4766"/>
                    <a:pt x="3480" y="4794"/>
                    <a:pt x="3474" y="4866"/>
                  </a:cubicBezTo>
                  <a:cubicBezTo>
                    <a:pt x="3441" y="5286"/>
                    <a:pt x="1" y="7159"/>
                    <a:pt x="187" y="7646"/>
                  </a:cubicBezTo>
                  <a:cubicBezTo>
                    <a:pt x="221" y="7735"/>
                    <a:pt x="313" y="7773"/>
                    <a:pt x="447" y="7773"/>
                  </a:cubicBezTo>
                  <a:cubicBezTo>
                    <a:pt x="1301" y="7773"/>
                    <a:pt x="3858" y="6198"/>
                    <a:pt x="3859" y="6197"/>
                  </a:cubicBezTo>
                  <a:lnTo>
                    <a:pt x="3859" y="6197"/>
                  </a:lnTo>
                  <a:cubicBezTo>
                    <a:pt x="3858" y="6198"/>
                    <a:pt x="228" y="8692"/>
                    <a:pt x="613" y="9200"/>
                  </a:cubicBezTo>
                  <a:cubicBezTo>
                    <a:pt x="638" y="9233"/>
                    <a:pt x="684" y="9248"/>
                    <a:pt x="748" y="9248"/>
                  </a:cubicBezTo>
                  <a:cubicBezTo>
                    <a:pt x="1391" y="9248"/>
                    <a:pt x="3850" y="7736"/>
                    <a:pt x="4921" y="7243"/>
                  </a:cubicBezTo>
                  <a:lnTo>
                    <a:pt x="4921" y="7243"/>
                  </a:lnTo>
                  <a:cubicBezTo>
                    <a:pt x="3720" y="7992"/>
                    <a:pt x="1917" y="9438"/>
                    <a:pt x="2207" y="9806"/>
                  </a:cubicBezTo>
                  <a:cubicBezTo>
                    <a:pt x="2244" y="9853"/>
                    <a:pt x="2309" y="9874"/>
                    <a:pt x="2398" y="9874"/>
                  </a:cubicBezTo>
                  <a:cubicBezTo>
                    <a:pt x="2997" y="9874"/>
                    <a:pt x="4667" y="8897"/>
                    <a:pt x="6024" y="8188"/>
                  </a:cubicBezTo>
                  <a:lnTo>
                    <a:pt x="6024" y="8188"/>
                  </a:lnTo>
                  <a:cubicBezTo>
                    <a:pt x="5100" y="8788"/>
                    <a:pt x="3475" y="9968"/>
                    <a:pt x="3726" y="10320"/>
                  </a:cubicBezTo>
                  <a:cubicBezTo>
                    <a:pt x="3742" y="10343"/>
                    <a:pt x="3778" y="10354"/>
                    <a:pt x="3831" y="10354"/>
                  </a:cubicBezTo>
                  <a:cubicBezTo>
                    <a:pt x="4613" y="10354"/>
                    <a:pt x="9266" y="8005"/>
                    <a:pt x="13579" y="5624"/>
                  </a:cubicBezTo>
                  <a:lnTo>
                    <a:pt x="9635" y="1"/>
                  </a:ln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1" name="CustomShape 161"/>
            <p:cNvSpPr/>
            <p:nvPr/>
          </p:nvSpPr>
          <p:spPr>
            <a:xfrm>
              <a:off x="4152600" y="2964240"/>
              <a:ext cx="262800" cy="272160"/>
            </a:xfrm>
            <a:custGeom>
              <a:avLst/>
              <a:gdLst/>
              <a:ahLst/>
              <a:rect l="l" t="t" r="r" b="b"/>
              <a:pathLst>
                <a:path w="14030" h="14535">
                  <a:moveTo>
                    <a:pt x="4165" y="0"/>
                  </a:moveTo>
                  <a:cubicBezTo>
                    <a:pt x="3021" y="3845"/>
                    <a:pt x="1" y="10213"/>
                    <a:pt x="1" y="10213"/>
                  </a:cubicBezTo>
                  <a:lnTo>
                    <a:pt x="8201" y="14535"/>
                  </a:lnTo>
                  <a:cubicBezTo>
                    <a:pt x="8201" y="14535"/>
                    <a:pt x="12430" y="9374"/>
                    <a:pt x="14030" y="3173"/>
                  </a:cubicBezTo>
                  <a:lnTo>
                    <a:pt x="4165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2" name="CustomShape 162"/>
            <p:cNvSpPr/>
            <p:nvPr/>
          </p:nvSpPr>
          <p:spPr>
            <a:xfrm>
              <a:off x="4306680" y="3051360"/>
              <a:ext cx="100800" cy="185040"/>
            </a:xfrm>
            <a:custGeom>
              <a:avLst/>
              <a:gdLst/>
              <a:ahLst/>
              <a:rect l="l" t="t" r="r" b="b"/>
              <a:pathLst>
                <a:path w="5390" h="9876">
                  <a:moveTo>
                    <a:pt x="0" y="9876"/>
                  </a:moveTo>
                  <a:cubicBezTo>
                    <a:pt x="0" y="9876"/>
                    <a:pt x="4591" y="3464"/>
                    <a:pt x="5389" y="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3" name="CustomShape 163"/>
            <p:cNvSpPr/>
            <p:nvPr/>
          </p:nvSpPr>
          <p:spPr>
            <a:xfrm>
              <a:off x="4152600" y="2991240"/>
              <a:ext cx="68760" cy="164160"/>
            </a:xfrm>
            <a:custGeom>
              <a:avLst/>
              <a:gdLst/>
              <a:ahLst/>
              <a:rect l="l" t="t" r="r" b="b"/>
              <a:pathLst>
                <a:path w="3694" h="8772">
                  <a:moveTo>
                    <a:pt x="1" y="8771"/>
                  </a:moveTo>
                  <a:cubicBezTo>
                    <a:pt x="1" y="8771"/>
                    <a:pt x="3052" y="2861"/>
                    <a:pt x="3693" y="0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4" name="CustomShape 164"/>
            <p:cNvSpPr/>
            <p:nvPr/>
          </p:nvSpPr>
          <p:spPr>
            <a:xfrm>
              <a:off x="3972960" y="2635560"/>
              <a:ext cx="289080" cy="409680"/>
            </a:xfrm>
            <a:custGeom>
              <a:avLst/>
              <a:gdLst/>
              <a:ahLst/>
              <a:rect l="l" t="t" r="r" b="b"/>
              <a:pathLst>
                <a:path w="15437" h="21857">
                  <a:moveTo>
                    <a:pt x="7251" y="1"/>
                  </a:moveTo>
                  <a:lnTo>
                    <a:pt x="0" y="5799"/>
                  </a:lnTo>
                  <a:cubicBezTo>
                    <a:pt x="4606" y="11938"/>
                    <a:pt x="6153" y="18646"/>
                    <a:pt x="6256" y="21857"/>
                  </a:cubicBezTo>
                  <a:lnTo>
                    <a:pt x="15437" y="9601"/>
                  </a:lnTo>
                  <a:cubicBezTo>
                    <a:pt x="13621" y="5101"/>
                    <a:pt x="7251" y="1"/>
                    <a:pt x="7251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5" name="CustomShape 165"/>
            <p:cNvSpPr/>
            <p:nvPr/>
          </p:nvSpPr>
          <p:spPr>
            <a:xfrm>
              <a:off x="4129560" y="2630880"/>
              <a:ext cx="151200" cy="144000"/>
            </a:xfrm>
            <a:custGeom>
              <a:avLst/>
              <a:gdLst/>
              <a:ahLst/>
              <a:rect l="l" t="t" r="r" b="b"/>
              <a:pathLst>
                <a:path w="8089" h="7699">
                  <a:moveTo>
                    <a:pt x="3527" y="1"/>
                  </a:moveTo>
                  <a:cubicBezTo>
                    <a:pt x="2568" y="1"/>
                    <a:pt x="1852" y="170"/>
                    <a:pt x="1852" y="170"/>
                  </a:cubicBezTo>
                  <a:cubicBezTo>
                    <a:pt x="1852" y="170"/>
                    <a:pt x="1" y="5300"/>
                    <a:pt x="1649" y="6966"/>
                  </a:cubicBezTo>
                  <a:cubicBezTo>
                    <a:pt x="2115" y="7438"/>
                    <a:pt x="3077" y="7698"/>
                    <a:pt x="4030" y="7698"/>
                  </a:cubicBezTo>
                  <a:cubicBezTo>
                    <a:pt x="4827" y="7698"/>
                    <a:pt x="5618" y="7516"/>
                    <a:pt x="6108" y="7125"/>
                  </a:cubicBezTo>
                  <a:cubicBezTo>
                    <a:pt x="6906" y="6489"/>
                    <a:pt x="8088" y="2544"/>
                    <a:pt x="7635" y="1853"/>
                  </a:cubicBezTo>
                  <a:cubicBezTo>
                    <a:pt x="6633" y="323"/>
                    <a:pt x="4849" y="1"/>
                    <a:pt x="3527" y="1"/>
                  </a:cubicBez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6" name="CustomShape 166"/>
            <p:cNvSpPr/>
            <p:nvPr/>
          </p:nvSpPr>
          <p:spPr>
            <a:xfrm>
              <a:off x="4165200" y="2679120"/>
              <a:ext cx="18360" cy="38880"/>
            </a:xfrm>
            <a:custGeom>
              <a:avLst/>
              <a:gdLst/>
              <a:ahLst/>
              <a:rect l="l" t="t" r="r" b="b"/>
              <a:pathLst>
                <a:path w="993" h="2096">
                  <a:moveTo>
                    <a:pt x="993" y="1"/>
                  </a:moveTo>
                  <a:cubicBezTo>
                    <a:pt x="993" y="1"/>
                    <a:pt x="0" y="1213"/>
                    <a:pt x="41" y="1584"/>
                  </a:cubicBezTo>
                  <a:cubicBezTo>
                    <a:pt x="80" y="1956"/>
                    <a:pt x="940" y="2095"/>
                    <a:pt x="940" y="2095"/>
                  </a:cubicBezTo>
                </a:path>
              </a:pathLst>
            </a:custGeom>
            <a:noFill/>
            <a:ln w="5575">
              <a:solidFill>
                <a:srgbClr val="995037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7" name="CustomShape 167"/>
            <p:cNvSpPr/>
            <p:nvPr/>
          </p:nvSpPr>
          <p:spPr>
            <a:xfrm>
              <a:off x="4156560" y="2724840"/>
              <a:ext cx="50760" cy="26640"/>
            </a:xfrm>
            <a:custGeom>
              <a:avLst/>
              <a:gdLst/>
              <a:ahLst/>
              <a:rect l="l" t="t" r="r" b="b"/>
              <a:pathLst>
                <a:path w="2729" h="1434">
                  <a:moveTo>
                    <a:pt x="409" y="0"/>
                  </a:moveTo>
                  <a:lnTo>
                    <a:pt x="409" y="0"/>
                  </a:lnTo>
                  <a:cubicBezTo>
                    <a:pt x="409" y="1"/>
                    <a:pt x="0" y="1052"/>
                    <a:pt x="893" y="1345"/>
                  </a:cubicBezTo>
                  <a:cubicBezTo>
                    <a:pt x="1081" y="1407"/>
                    <a:pt x="1254" y="1433"/>
                    <a:pt x="1412" y="1433"/>
                  </a:cubicBezTo>
                  <a:cubicBezTo>
                    <a:pt x="2307" y="1433"/>
                    <a:pt x="2729" y="590"/>
                    <a:pt x="2729" y="590"/>
                  </a:cubicBezTo>
                  <a:lnTo>
                    <a:pt x="40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8" name="CustomShape 168"/>
            <p:cNvSpPr/>
            <p:nvPr/>
          </p:nvSpPr>
          <p:spPr>
            <a:xfrm>
              <a:off x="4163040" y="2667960"/>
              <a:ext cx="9000" cy="11520"/>
            </a:xfrm>
            <a:custGeom>
              <a:avLst/>
              <a:gdLst/>
              <a:ahLst/>
              <a:rect l="l" t="t" r="r" b="b"/>
              <a:pathLst>
                <a:path w="495" h="625">
                  <a:moveTo>
                    <a:pt x="313" y="0"/>
                  </a:moveTo>
                  <a:cubicBezTo>
                    <a:pt x="265" y="0"/>
                    <a:pt x="217" y="23"/>
                    <a:pt x="185" y="75"/>
                  </a:cubicBezTo>
                  <a:cubicBezTo>
                    <a:pt x="122" y="180"/>
                    <a:pt x="71" y="289"/>
                    <a:pt x="29" y="404"/>
                  </a:cubicBezTo>
                  <a:cubicBezTo>
                    <a:pt x="0" y="486"/>
                    <a:pt x="55" y="580"/>
                    <a:pt x="130" y="611"/>
                  </a:cubicBezTo>
                  <a:cubicBezTo>
                    <a:pt x="152" y="620"/>
                    <a:pt x="176" y="625"/>
                    <a:pt x="200" y="625"/>
                  </a:cubicBezTo>
                  <a:cubicBezTo>
                    <a:pt x="262" y="625"/>
                    <a:pt x="324" y="596"/>
                    <a:pt x="351" y="539"/>
                  </a:cubicBezTo>
                  <a:cubicBezTo>
                    <a:pt x="399" y="427"/>
                    <a:pt x="437" y="313"/>
                    <a:pt x="465" y="195"/>
                  </a:cubicBezTo>
                  <a:cubicBezTo>
                    <a:pt x="495" y="82"/>
                    <a:pt x="405" y="0"/>
                    <a:pt x="313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9" name="CustomShape 169"/>
            <p:cNvSpPr/>
            <p:nvPr/>
          </p:nvSpPr>
          <p:spPr>
            <a:xfrm>
              <a:off x="4165560" y="2651040"/>
              <a:ext cx="16200" cy="9720"/>
            </a:xfrm>
            <a:custGeom>
              <a:avLst/>
              <a:gdLst/>
              <a:ahLst/>
              <a:rect l="l" t="t" r="r" b="b"/>
              <a:pathLst>
                <a:path w="874" h="528">
                  <a:moveTo>
                    <a:pt x="874" y="527"/>
                  </a:moveTo>
                  <a:cubicBezTo>
                    <a:pt x="874" y="527"/>
                    <a:pt x="566" y="1"/>
                    <a:pt x="0" y="325"/>
                  </a:cubicBezTo>
                </a:path>
              </a:pathLst>
            </a:custGeom>
            <a:noFill/>
            <a:ln cap="rnd" w="55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0" name="CustomShape 170"/>
            <p:cNvSpPr/>
            <p:nvPr/>
          </p:nvSpPr>
          <p:spPr>
            <a:xfrm>
              <a:off x="4212720" y="2685240"/>
              <a:ext cx="8280" cy="11520"/>
            </a:xfrm>
            <a:custGeom>
              <a:avLst/>
              <a:gdLst/>
              <a:ahLst/>
              <a:rect l="l" t="t" r="r" b="b"/>
              <a:pathLst>
                <a:path w="459" h="631">
                  <a:moveTo>
                    <a:pt x="295" y="1"/>
                  </a:moveTo>
                  <a:cubicBezTo>
                    <a:pt x="243" y="1"/>
                    <a:pt x="189" y="26"/>
                    <a:pt x="164" y="75"/>
                  </a:cubicBezTo>
                  <a:cubicBezTo>
                    <a:pt x="108" y="181"/>
                    <a:pt x="61" y="293"/>
                    <a:pt x="25" y="408"/>
                  </a:cubicBezTo>
                  <a:cubicBezTo>
                    <a:pt x="0" y="498"/>
                    <a:pt x="55" y="604"/>
                    <a:pt x="147" y="625"/>
                  </a:cubicBezTo>
                  <a:cubicBezTo>
                    <a:pt x="163" y="629"/>
                    <a:pt x="179" y="630"/>
                    <a:pt x="194" y="630"/>
                  </a:cubicBezTo>
                  <a:cubicBezTo>
                    <a:pt x="273" y="630"/>
                    <a:pt x="334" y="580"/>
                    <a:pt x="365" y="501"/>
                  </a:cubicBezTo>
                  <a:cubicBezTo>
                    <a:pt x="401" y="402"/>
                    <a:pt x="427" y="298"/>
                    <a:pt x="444" y="193"/>
                  </a:cubicBezTo>
                  <a:cubicBezTo>
                    <a:pt x="459" y="117"/>
                    <a:pt x="430" y="43"/>
                    <a:pt x="356" y="13"/>
                  </a:cubicBezTo>
                  <a:cubicBezTo>
                    <a:pt x="337" y="5"/>
                    <a:pt x="316" y="1"/>
                    <a:pt x="295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1" name="CustomShape 171"/>
            <p:cNvSpPr/>
            <p:nvPr/>
          </p:nvSpPr>
          <p:spPr>
            <a:xfrm>
              <a:off x="4215600" y="2667240"/>
              <a:ext cx="20880" cy="13680"/>
            </a:xfrm>
            <a:custGeom>
              <a:avLst/>
              <a:gdLst/>
              <a:ahLst/>
              <a:rect l="l" t="t" r="r" b="b"/>
              <a:pathLst>
                <a:path w="1123" h="748">
                  <a:moveTo>
                    <a:pt x="1" y="133"/>
                  </a:moveTo>
                  <a:cubicBezTo>
                    <a:pt x="1" y="133"/>
                    <a:pt x="598" y="1"/>
                    <a:pt x="1122" y="748"/>
                  </a:cubicBezTo>
                </a:path>
              </a:pathLst>
            </a:custGeom>
            <a:noFill/>
            <a:ln cap="rnd" w="5575">
              <a:solidFill>
                <a:schemeClr val="accent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2" name="CustomShape 172"/>
            <p:cNvSpPr/>
            <p:nvPr/>
          </p:nvSpPr>
          <p:spPr>
            <a:xfrm>
              <a:off x="4180680" y="2721960"/>
              <a:ext cx="114120" cy="119520"/>
            </a:xfrm>
            <a:custGeom>
              <a:avLst/>
              <a:gdLst/>
              <a:ahLst/>
              <a:rect l="l" t="t" r="r" b="b"/>
              <a:pathLst>
                <a:path w="6095" h="6384">
                  <a:moveTo>
                    <a:pt x="5081" y="1"/>
                  </a:moveTo>
                  <a:lnTo>
                    <a:pt x="1" y="1595"/>
                  </a:lnTo>
                  <a:lnTo>
                    <a:pt x="66" y="4956"/>
                  </a:lnTo>
                  <a:cubicBezTo>
                    <a:pt x="812" y="6033"/>
                    <a:pt x="1767" y="6384"/>
                    <a:pt x="2695" y="6384"/>
                  </a:cubicBezTo>
                  <a:cubicBezTo>
                    <a:pt x="4441" y="6384"/>
                    <a:pt x="6095" y="5144"/>
                    <a:pt x="6095" y="5144"/>
                  </a:cubicBezTo>
                  <a:lnTo>
                    <a:pt x="5081" y="1"/>
                  </a:ln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3" name="CustomShape 173"/>
            <p:cNvSpPr/>
            <p:nvPr/>
          </p:nvSpPr>
          <p:spPr>
            <a:xfrm>
              <a:off x="4133520" y="2570760"/>
              <a:ext cx="196560" cy="184320"/>
            </a:xfrm>
            <a:custGeom>
              <a:avLst/>
              <a:gdLst/>
              <a:ahLst/>
              <a:rect l="l" t="t" r="r" b="b"/>
              <a:pathLst>
                <a:path w="10496" h="9844">
                  <a:moveTo>
                    <a:pt x="4295" y="1"/>
                  </a:moveTo>
                  <a:cubicBezTo>
                    <a:pt x="3822" y="1"/>
                    <a:pt x="3340" y="124"/>
                    <a:pt x="2868" y="295"/>
                  </a:cubicBezTo>
                  <a:cubicBezTo>
                    <a:pt x="2425" y="455"/>
                    <a:pt x="2279" y="631"/>
                    <a:pt x="1910" y="919"/>
                  </a:cubicBezTo>
                  <a:cubicBezTo>
                    <a:pt x="1505" y="1234"/>
                    <a:pt x="946" y="1213"/>
                    <a:pt x="540" y="1520"/>
                  </a:cubicBezTo>
                  <a:cubicBezTo>
                    <a:pt x="114" y="1843"/>
                    <a:pt x="7" y="2435"/>
                    <a:pt x="3" y="2970"/>
                  </a:cubicBezTo>
                  <a:cubicBezTo>
                    <a:pt x="1" y="3164"/>
                    <a:pt x="10" y="3364"/>
                    <a:pt x="93" y="3540"/>
                  </a:cubicBezTo>
                  <a:cubicBezTo>
                    <a:pt x="198" y="3765"/>
                    <a:pt x="412" y="3923"/>
                    <a:pt x="639" y="4025"/>
                  </a:cubicBezTo>
                  <a:cubicBezTo>
                    <a:pt x="917" y="4152"/>
                    <a:pt x="1213" y="4189"/>
                    <a:pt x="1513" y="4189"/>
                  </a:cubicBezTo>
                  <a:cubicBezTo>
                    <a:pt x="1799" y="4189"/>
                    <a:pt x="2089" y="4156"/>
                    <a:pt x="2371" y="4134"/>
                  </a:cubicBezTo>
                  <a:cubicBezTo>
                    <a:pt x="2819" y="4101"/>
                    <a:pt x="3326" y="3842"/>
                    <a:pt x="3793" y="3842"/>
                  </a:cubicBezTo>
                  <a:cubicBezTo>
                    <a:pt x="3912" y="3842"/>
                    <a:pt x="4028" y="3859"/>
                    <a:pt x="4141" y="3901"/>
                  </a:cubicBezTo>
                  <a:cubicBezTo>
                    <a:pt x="4679" y="4102"/>
                    <a:pt x="4816" y="4761"/>
                    <a:pt x="5477" y="4813"/>
                  </a:cubicBezTo>
                  <a:cubicBezTo>
                    <a:pt x="5739" y="4833"/>
                    <a:pt x="6056" y="4786"/>
                    <a:pt x="6213" y="4996"/>
                  </a:cubicBezTo>
                  <a:cubicBezTo>
                    <a:pt x="6389" y="5233"/>
                    <a:pt x="6295" y="5623"/>
                    <a:pt x="6435" y="5898"/>
                  </a:cubicBezTo>
                  <a:cubicBezTo>
                    <a:pt x="6566" y="6158"/>
                    <a:pt x="6796" y="6390"/>
                    <a:pt x="6964" y="6629"/>
                  </a:cubicBezTo>
                  <a:cubicBezTo>
                    <a:pt x="7299" y="7105"/>
                    <a:pt x="7773" y="7430"/>
                    <a:pt x="7603" y="8050"/>
                  </a:cubicBezTo>
                  <a:cubicBezTo>
                    <a:pt x="7485" y="8481"/>
                    <a:pt x="7006" y="9173"/>
                    <a:pt x="7204" y="9630"/>
                  </a:cubicBezTo>
                  <a:cubicBezTo>
                    <a:pt x="7265" y="9770"/>
                    <a:pt x="7442" y="9844"/>
                    <a:pt x="7664" y="9844"/>
                  </a:cubicBezTo>
                  <a:cubicBezTo>
                    <a:pt x="7917" y="9844"/>
                    <a:pt x="8230" y="9747"/>
                    <a:pt x="8497" y="9544"/>
                  </a:cubicBezTo>
                  <a:cubicBezTo>
                    <a:pt x="9013" y="9152"/>
                    <a:pt x="9167" y="8403"/>
                    <a:pt x="9293" y="7807"/>
                  </a:cubicBezTo>
                  <a:cubicBezTo>
                    <a:pt x="9339" y="7588"/>
                    <a:pt x="9380" y="7376"/>
                    <a:pt x="9431" y="7166"/>
                  </a:cubicBezTo>
                  <a:cubicBezTo>
                    <a:pt x="9474" y="6981"/>
                    <a:pt x="9528" y="6799"/>
                    <a:pt x="9591" y="6619"/>
                  </a:cubicBezTo>
                  <a:cubicBezTo>
                    <a:pt x="9747" y="6184"/>
                    <a:pt x="9985" y="5801"/>
                    <a:pt x="10156" y="5374"/>
                  </a:cubicBezTo>
                  <a:cubicBezTo>
                    <a:pt x="10496" y="4520"/>
                    <a:pt x="10214" y="3461"/>
                    <a:pt x="9493" y="2890"/>
                  </a:cubicBezTo>
                  <a:cubicBezTo>
                    <a:pt x="9365" y="2789"/>
                    <a:pt x="9225" y="2701"/>
                    <a:pt x="9112" y="2584"/>
                  </a:cubicBezTo>
                  <a:cubicBezTo>
                    <a:pt x="8857" y="2320"/>
                    <a:pt x="8768" y="1944"/>
                    <a:pt x="8621" y="1608"/>
                  </a:cubicBezTo>
                  <a:cubicBezTo>
                    <a:pt x="8500" y="1334"/>
                    <a:pt x="8324" y="1068"/>
                    <a:pt x="8059" y="928"/>
                  </a:cubicBezTo>
                  <a:cubicBezTo>
                    <a:pt x="7873" y="829"/>
                    <a:pt x="7668" y="801"/>
                    <a:pt x="7456" y="801"/>
                  </a:cubicBezTo>
                  <a:cubicBezTo>
                    <a:pt x="7187" y="801"/>
                    <a:pt x="6907" y="845"/>
                    <a:pt x="6638" y="845"/>
                  </a:cubicBezTo>
                  <a:cubicBezTo>
                    <a:pt x="6426" y="845"/>
                    <a:pt x="6222" y="818"/>
                    <a:pt x="6037" y="719"/>
                  </a:cubicBezTo>
                  <a:cubicBezTo>
                    <a:pt x="5905" y="648"/>
                    <a:pt x="5794" y="547"/>
                    <a:pt x="5676" y="458"/>
                  </a:cubicBezTo>
                  <a:cubicBezTo>
                    <a:pt x="5238" y="127"/>
                    <a:pt x="4771" y="1"/>
                    <a:pt x="4295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4" name="CustomShape 174"/>
            <p:cNvSpPr/>
            <p:nvPr/>
          </p:nvSpPr>
          <p:spPr>
            <a:xfrm>
              <a:off x="4258440" y="2695680"/>
              <a:ext cx="38520" cy="46800"/>
            </a:xfrm>
            <a:custGeom>
              <a:avLst/>
              <a:gdLst/>
              <a:ahLst/>
              <a:rect l="l" t="t" r="r" b="b"/>
              <a:pathLst>
                <a:path w="2074" h="2518">
                  <a:moveTo>
                    <a:pt x="1197" y="1"/>
                  </a:moveTo>
                  <a:cubicBezTo>
                    <a:pt x="957" y="1"/>
                    <a:pt x="683" y="176"/>
                    <a:pt x="405" y="626"/>
                  </a:cubicBezTo>
                  <a:lnTo>
                    <a:pt x="1" y="2134"/>
                  </a:lnTo>
                  <a:cubicBezTo>
                    <a:pt x="56" y="2394"/>
                    <a:pt x="217" y="2517"/>
                    <a:pt x="439" y="2517"/>
                  </a:cubicBezTo>
                  <a:cubicBezTo>
                    <a:pt x="657" y="2517"/>
                    <a:pt x="934" y="2398"/>
                    <a:pt x="1230" y="2172"/>
                  </a:cubicBezTo>
                  <a:cubicBezTo>
                    <a:pt x="1524" y="1945"/>
                    <a:pt x="2074" y="759"/>
                    <a:pt x="1673" y="264"/>
                  </a:cubicBezTo>
                  <a:cubicBezTo>
                    <a:pt x="1544" y="103"/>
                    <a:pt x="1380" y="1"/>
                    <a:pt x="1197" y="1"/>
                  </a:cubicBezTo>
                  <a:close/>
                </a:path>
              </a:pathLst>
            </a:custGeom>
            <a:solidFill>
              <a:srgbClr val="ef977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5" name="CustomShape 175"/>
            <p:cNvSpPr/>
            <p:nvPr/>
          </p:nvSpPr>
          <p:spPr>
            <a:xfrm>
              <a:off x="4184280" y="2760480"/>
              <a:ext cx="63000" cy="16200"/>
            </a:xfrm>
            <a:custGeom>
              <a:avLst/>
              <a:gdLst/>
              <a:ahLst/>
              <a:rect l="l" t="t" r="r" b="b"/>
              <a:pathLst>
                <a:path w="3385" h="883">
                  <a:moveTo>
                    <a:pt x="1" y="820"/>
                  </a:moveTo>
                  <a:cubicBezTo>
                    <a:pt x="1844" y="883"/>
                    <a:pt x="3384" y="1"/>
                    <a:pt x="3384" y="1"/>
                  </a:cubicBezTo>
                </a:path>
              </a:pathLst>
            </a:custGeom>
            <a:noFill/>
            <a:ln w="8375">
              <a:solidFill>
                <a:srgbClr val="995037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6" name="CustomShape 176"/>
            <p:cNvSpPr/>
            <p:nvPr/>
          </p:nvSpPr>
          <p:spPr>
            <a:xfrm>
              <a:off x="4080240" y="2900520"/>
              <a:ext cx="10440" cy="122400"/>
            </a:xfrm>
            <a:custGeom>
              <a:avLst/>
              <a:gdLst/>
              <a:ahLst/>
              <a:rect l="l" t="t" r="r" b="b"/>
              <a:pathLst>
                <a:path w="574" h="6548">
                  <a:moveTo>
                    <a:pt x="451" y="6548"/>
                  </a:moveTo>
                  <a:cubicBezTo>
                    <a:pt x="451" y="6548"/>
                    <a:pt x="573" y="1533"/>
                    <a:pt x="1" y="1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7" name="CustomShape 177"/>
            <p:cNvSpPr/>
            <p:nvPr/>
          </p:nvSpPr>
          <p:spPr>
            <a:xfrm>
              <a:off x="4172400" y="2824560"/>
              <a:ext cx="137160" cy="37080"/>
            </a:xfrm>
            <a:custGeom>
              <a:avLst/>
              <a:gdLst/>
              <a:ahLst/>
              <a:rect l="l" t="t" r="r" b="b"/>
              <a:pathLst>
                <a:path w="7332" h="1989">
                  <a:moveTo>
                    <a:pt x="1" y="403"/>
                  </a:moveTo>
                  <a:cubicBezTo>
                    <a:pt x="1" y="403"/>
                    <a:pt x="913" y="1989"/>
                    <a:pt x="3379" y="1935"/>
                  </a:cubicBezTo>
                  <a:cubicBezTo>
                    <a:pt x="6175" y="1875"/>
                    <a:pt x="7332" y="1"/>
                    <a:pt x="7332" y="1"/>
                  </a:cubicBezTo>
                </a:path>
              </a:pathLst>
            </a:custGeom>
            <a:noFill/>
            <a:ln w="8375">
              <a:solidFill>
                <a:schemeClr val="accent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899640" y="267480"/>
            <a:ext cx="2329920" cy="555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i="1" lang="pl-PL" sz="28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Prasa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9" name="TextShape 2"/>
          <p:cNvSpPr txBox="1"/>
          <p:nvPr/>
        </p:nvSpPr>
        <p:spPr>
          <a:xfrm>
            <a:off x="539640" y="966960"/>
            <a:ext cx="5760360" cy="4176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224253"/>
                </a:solidFill>
                <a:latin typeface="DM Sans"/>
                <a:ea typeface="DM Sans"/>
              </a:rPr>
              <a:t>To określenie dzienników, czasopism i "środków masowego przekazywania powstałych w wyniku postępu technicznego" o charakterze informacyjnym, wydawanych periodycznie, nie rzadziej niż raz do roku, wyróżniających się stałym tytułem i kolejnym numerem. Określenie "prasa" pochodzi od nazwy maszyny drukarskiej i sposobu powstawania "prasy", który polega na odciskaniu znaków na papierze. Informacja jest podawana za pomocą pisma i obrazu stałego lub, w przypadku mediów elektronicznych, za pomocą dźwięku, wizji lub innej metody przekazywania informacji. Prasa zalicza się do mediów jednokierunkowych, co oznacza pewną pasywność i powoduje brak bezpośredniej reakcji odbiorcy w stronę nadawcy. Prasa jest jednym z najstarszych środków masowego przekazu, a jej początkowe fazy stwierdzono jeszcze w II wieku p.n.e. w Chinach. Prawdziwy rozwój prasy datuje się na wiek XVI-XVIII, kiedy to po wynalezieniu druku zaobserwowano dynamiczny rozwój prasy. Dopiero w XIX wieku prasa zaliczona została oficjalnie do mass mediów.</a:t>
            </a:r>
            <a:endParaRPr b="0" lang="pl-PL" sz="1400" spc="-1" strike="noStrike">
              <a:latin typeface="Arial"/>
            </a:endParaRPr>
          </a:p>
        </p:txBody>
      </p:sp>
      <p:grpSp>
        <p:nvGrpSpPr>
          <p:cNvPr id="740" name="Group 3"/>
          <p:cNvGrpSpPr/>
          <p:nvPr/>
        </p:nvGrpSpPr>
        <p:grpSpPr>
          <a:xfrm>
            <a:off x="6096240" y="1995840"/>
            <a:ext cx="3047400" cy="2931480"/>
            <a:chOff x="6096240" y="1995840"/>
            <a:chExt cx="3047400" cy="2931480"/>
          </a:xfrm>
        </p:grpSpPr>
        <p:sp>
          <p:nvSpPr>
            <p:cNvPr id="741" name="CustomShape 4"/>
            <p:cNvSpPr/>
            <p:nvPr/>
          </p:nvSpPr>
          <p:spPr>
            <a:xfrm>
              <a:off x="6096240" y="4654440"/>
              <a:ext cx="1450440" cy="272880"/>
            </a:xfrm>
            <a:custGeom>
              <a:avLst/>
              <a:gdLst/>
              <a:ahLst/>
              <a:rect l="l" t="t" r="r" b="b"/>
              <a:pathLst>
                <a:path w="112968" h="19518">
                  <a:moveTo>
                    <a:pt x="9309" y="1"/>
                  </a:moveTo>
                  <a:cubicBezTo>
                    <a:pt x="3232" y="1"/>
                    <a:pt x="1" y="1296"/>
                    <a:pt x="2440" y="4816"/>
                  </a:cubicBezTo>
                  <a:cubicBezTo>
                    <a:pt x="2440" y="4816"/>
                    <a:pt x="16931" y="19517"/>
                    <a:pt x="52655" y="19517"/>
                  </a:cubicBezTo>
                  <a:cubicBezTo>
                    <a:pt x="57626" y="19517"/>
                    <a:pt x="63008" y="19233"/>
                    <a:pt x="68819" y="18584"/>
                  </a:cubicBezTo>
                  <a:cubicBezTo>
                    <a:pt x="75235" y="18223"/>
                    <a:pt x="69565" y="13863"/>
                    <a:pt x="69565" y="13863"/>
                  </a:cubicBezTo>
                  <a:lnTo>
                    <a:pt x="112968" y="89"/>
                  </a:lnTo>
                  <a:lnTo>
                    <a:pt x="104190" y="89"/>
                  </a:lnTo>
                  <a:lnTo>
                    <a:pt x="65369" y="10080"/>
                  </a:lnTo>
                  <a:cubicBezTo>
                    <a:pt x="65369" y="10080"/>
                    <a:pt x="26263" y="1"/>
                    <a:pt x="9309" y="1"/>
                  </a:cubicBezTo>
                  <a:close/>
                </a:path>
              </a:pathLst>
            </a:custGeom>
            <a:solidFill>
              <a:srgbClr val="9e9e9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2" name="CustomShape 5"/>
            <p:cNvSpPr/>
            <p:nvPr/>
          </p:nvSpPr>
          <p:spPr>
            <a:xfrm>
              <a:off x="7748640" y="4639320"/>
              <a:ext cx="1386720" cy="105120"/>
            </a:xfrm>
            <a:custGeom>
              <a:avLst/>
              <a:gdLst/>
              <a:ahLst/>
              <a:rect l="l" t="t" r="r" b="b"/>
              <a:pathLst>
                <a:path w="107991" h="7541">
                  <a:moveTo>
                    <a:pt x="53996" y="1"/>
                  </a:moveTo>
                  <a:cubicBezTo>
                    <a:pt x="39676" y="1"/>
                    <a:pt x="25942" y="398"/>
                    <a:pt x="15815" y="1105"/>
                  </a:cubicBezTo>
                  <a:cubicBezTo>
                    <a:pt x="5690" y="1813"/>
                    <a:pt x="0" y="2771"/>
                    <a:pt x="0" y="3770"/>
                  </a:cubicBezTo>
                  <a:cubicBezTo>
                    <a:pt x="0" y="4770"/>
                    <a:pt x="5690" y="5729"/>
                    <a:pt x="15815" y="6437"/>
                  </a:cubicBezTo>
                  <a:cubicBezTo>
                    <a:pt x="25942" y="7143"/>
                    <a:pt x="39676" y="7540"/>
                    <a:pt x="53996" y="7540"/>
                  </a:cubicBezTo>
                  <a:cubicBezTo>
                    <a:pt x="68317" y="7540"/>
                    <a:pt x="82051" y="7143"/>
                    <a:pt x="92176" y="6437"/>
                  </a:cubicBezTo>
                  <a:cubicBezTo>
                    <a:pt x="102303" y="5729"/>
                    <a:pt x="107991" y="4770"/>
                    <a:pt x="107991" y="3770"/>
                  </a:cubicBezTo>
                  <a:cubicBezTo>
                    <a:pt x="107991" y="2771"/>
                    <a:pt x="102303" y="1813"/>
                    <a:pt x="92176" y="1105"/>
                  </a:cubicBezTo>
                  <a:cubicBezTo>
                    <a:pt x="82051" y="398"/>
                    <a:pt x="68317" y="1"/>
                    <a:pt x="53996" y="1"/>
                  </a:cubicBezTo>
                  <a:close/>
                </a:path>
              </a:pathLst>
            </a:custGeom>
            <a:solidFill>
              <a:srgbClr val="9e9e9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3" name="CustomShape 6"/>
            <p:cNvSpPr/>
            <p:nvPr/>
          </p:nvSpPr>
          <p:spPr>
            <a:xfrm>
              <a:off x="6559560" y="4584240"/>
              <a:ext cx="2459160" cy="90000"/>
            </a:xfrm>
            <a:custGeom>
              <a:avLst/>
              <a:gdLst/>
              <a:ahLst/>
              <a:rect l="l" t="t" r="r" b="b"/>
              <a:pathLst>
                <a:path w="191513" h="6452">
                  <a:moveTo>
                    <a:pt x="95756" y="1"/>
                  </a:moveTo>
                  <a:cubicBezTo>
                    <a:pt x="42873" y="1"/>
                    <a:pt x="1" y="1444"/>
                    <a:pt x="1" y="3225"/>
                  </a:cubicBezTo>
                  <a:cubicBezTo>
                    <a:pt x="1" y="5007"/>
                    <a:pt x="42873" y="6451"/>
                    <a:pt x="95756" y="6451"/>
                  </a:cubicBezTo>
                  <a:cubicBezTo>
                    <a:pt x="148641" y="6451"/>
                    <a:pt x="191512" y="5007"/>
                    <a:pt x="191512" y="3225"/>
                  </a:cubicBezTo>
                  <a:cubicBezTo>
                    <a:pt x="191512" y="1445"/>
                    <a:pt x="148641" y="1"/>
                    <a:pt x="95756" y="1"/>
                  </a:cubicBezTo>
                  <a:close/>
                </a:path>
              </a:pathLst>
            </a:custGeom>
            <a:solidFill>
              <a:srgbClr val="9e9e9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4" name="CustomShape 7"/>
            <p:cNvSpPr/>
            <p:nvPr/>
          </p:nvSpPr>
          <p:spPr>
            <a:xfrm>
              <a:off x="6793920" y="1995840"/>
              <a:ext cx="1787760" cy="2595960"/>
            </a:xfrm>
            <a:custGeom>
              <a:avLst/>
              <a:gdLst/>
              <a:ahLst/>
              <a:rect l="l" t="t" r="r" b="b"/>
              <a:pathLst>
                <a:path w="139224" h="185511">
                  <a:moveTo>
                    <a:pt x="34707" y="0"/>
                  </a:moveTo>
                  <a:cubicBezTo>
                    <a:pt x="25405" y="0"/>
                    <a:pt x="11481" y="4415"/>
                    <a:pt x="4225" y="9433"/>
                  </a:cubicBezTo>
                  <a:cubicBezTo>
                    <a:pt x="1731" y="11158"/>
                    <a:pt x="375" y="12722"/>
                    <a:pt x="73" y="14003"/>
                  </a:cubicBezTo>
                  <a:lnTo>
                    <a:pt x="31" y="184894"/>
                  </a:lnTo>
                  <a:lnTo>
                    <a:pt x="31" y="184894"/>
                  </a:lnTo>
                  <a:cubicBezTo>
                    <a:pt x="221" y="183573"/>
                    <a:pt x="1585" y="181928"/>
                    <a:pt x="4225" y="180103"/>
                  </a:cubicBezTo>
                  <a:cubicBezTo>
                    <a:pt x="11481" y="175086"/>
                    <a:pt x="25407" y="170670"/>
                    <a:pt x="34707" y="170670"/>
                  </a:cubicBezTo>
                  <a:lnTo>
                    <a:pt x="139224" y="170670"/>
                  </a:lnTo>
                  <a:lnTo>
                    <a:pt x="139224" y="0"/>
                  </a:lnTo>
                  <a:close/>
                  <a:moveTo>
                    <a:pt x="31" y="184894"/>
                  </a:moveTo>
                  <a:lnTo>
                    <a:pt x="31" y="184894"/>
                  </a:lnTo>
                  <a:cubicBezTo>
                    <a:pt x="0" y="185109"/>
                    <a:pt x="0" y="185314"/>
                    <a:pt x="31" y="185511"/>
                  </a:cubicBezTo>
                  <a:lnTo>
                    <a:pt x="31" y="184894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5" name="CustomShape 8"/>
            <p:cNvSpPr/>
            <p:nvPr/>
          </p:nvSpPr>
          <p:spPr>
            <a:xfrm>
              <a:off x="6887520" y="2054880"/>
              <a:ext cx="1630800" cy="2367000"/>
            </a:xfrm>
            <a:custGeom>
              <a:avLst/>
              <a:gdLst/>
              <a:ahLst/>
              <a:rect l="l" t="t" r="r" b="b"/>
              <a:pathLst>
                <a:path w="127011" h="169154">
                  <a:moveTo>
                    <a:pt x="19891" y="1"/>
                  </a:moveTo>
                  <a:cubicBezTo>
                    <a:pt x="14771" y="1"/>
                    <a:pt x="7045" y="2385"/>
                    <a:pt x="2833" y="5193"/>
                  </a:cubicBezTo>
                  <a:cubicBezTo>
                    <a:pt x="830" y="6529"/>
                    <a:pt x="0" y="7716"/>
                    <a:pt x="254" y="8568"/>
                  </a:cubicBezTo>
                  <a:lnTo>
                    <a:pt x="210" y="8568"/>
                  </a:lnTo>
                  <a:lnTo>
                    <a:pt x="210" y="169154"/>
                  </a:lnTo>
                  <a:lnTo>
                    <a:pt x="127011" y="169154"/>
                  </a:lnTo>
                  <a:lnTo>
                    <a:pt x="127011" y="1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6" name="CustomShape 9"/>
            <p:cNvSpPr/>
            <p:nvPr/>
          </p:nvSpPr>
          <p:spPr>
            <a:xfrm>
              <a:off x="6978600" y="2097360"/>
              <a:ext cx="1494360" cy="2356200"/>
            </a:xfrm>
            <a:custGeom>
              <a:avLst/>
              <a:gdLst/>
              <a:ahLst/>
              <a:rect l="l" t="t" r="r" b="b"/>
              <a:pathLst>
                <a:path w="116399" h="168395">
                  <a:moveTo>
                    <a:pt x="8579" y="1"/>
                  </a:moveTo>
                  <a:cubicBezTo>
                    <a:pt x="6434" y="1"/>
                    <a:pt x="3170" y="985"/>
                    <a:pt x="1324" y="2176"/>
                  </a:cubicBezTo>
                  <a:cubicBezTo>
                    <a:pt x="387" y="2780"/>
                    <a:pt x="0" y="3321"/>
                    <a:pt x="131" y="3701"/>
                  </a:cubicBezTo>
                  <a:lnTo>
                    <a:pt x="107" y="168394"/>
                  </a:lnTo>
                  <a:lnTo>
                    <a:pt x="116399" y="168394"/>
                  </a:lnTo>
                  <a:lnTo>
                    <a:pt x="116399" y="1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7" name="CustomShape 10"/>
            <p:cNvSpPr/>
            <p:nvPr/>
          </p:nvSpPr>
          <p:spPr>
            <a:xfrm>
              <a:off x="6980040" y="2149200"/>
              <a:ext cx="1429560" cy="2349720"/>
            </a:xfrm>
            <a:custGeom>
              <a:avLst/>
              <a:gdLst/>
              <a:ahLst/>
              <a:rect l="l" t="t" r="r" b="b"/>
              <a:pathLst>
                <a:path w="111331" h="167933">
                  <a:moveTo>
                    <a:pt x="25" y="1"/>
                  </a:moveTo>
                  <a:lnTo>
                    <a:pt x="1" y="167933"/>
                  </a:lnTo>
                  <a:lnTo>
                    <a:pt x="111331" y="167933"/>
                  </a:lnTo>
                  <a:lnTo>
                    <a:pt x="111331" y="568"/>
                  </a:lnTo>
                  <a:lnTo>
                    <a:pt x="1710" y="568"/>
                  </a:lnTo>
                  <a:cubicBezTo>
                    <a:pt x="716" y="568"/>
                    <a:pt x="146" y="354"/>
                    <a:pt x="25" y="1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8" name="CustomShape 11"/>
            <p:cNvSpPr/>
            <p:nvPr/>
          </p:nvSpPr>
          <p:spPr>
            <a:xfrm>
              <a:off x="6890400" y="2174760"/>
              <a:ext cx="1479600" cy="2378880"/>
            </a:xfrm>
            <a:custGeom>
              <a:avLst/>
              <a:gdLst/>
              <a:ahLst/>
              <a:rect l="l" t="t" r="r" b="b"/>
              <a:pathLst>
                <a:path w="115244" h="170009">
                  <a:moveTo>
                    <a:pt x="44" y="0"/>
                  </a:moveTo>
                  <a:lnTo>
                    <a:pt x="0" y="170009"/>
                  </a:lnTo>
                  <a:lnTo>
                    <a:pt x="115243" y="170009"/>
                  </a:lnTo>
                  <a:lnTo>
                    <a:pt x="115243" y="1371"/>
                  </a:lnTo>
                  <a:lnTo>
                    <a:pt x="3980" y="1371"/>
                  </a:lnTo>
                  <a:cubicBezTo>
                    <a:pt x="1640" y="1371"/>
                    <a:pt x="300" y="853"/>
                    <a:pt x="44" y="0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9" name="CustomShape 12"/>
            <p:cNvSpPr/>
            <p:nvPr/>
          </p:nvSpPr>
          <p:spPr>
            <a:xfrm>
              <a:off x="6881760" y="2174760"/>
              <a:ext cx="5040" cy="2247120"/>
            </a:xfrm>
            <a:custGeom>
              <a:avLst/>
              <a:gdLst/>
              <a:ahLst/>
              <a:rect l="l" t="t" r="r" b="b"/>
              <a:pathLst>
                <a:path w="430" h="160588">
                  <a:moveTo>
                    <a:pt x="216" y="1"/>
                  </a:moveTo>
                  <a:cubicBezTo>
                    <a:pt x="193" y="3347"/>
                    <a:pt x="173" y="6693"/>
                    <a:pt x="157" y="10037"/>
                  </a:cubicBezTo>
                  <a:lnTo>
                    <a:pt x="111" y="20074"/>
                  </a:lnTo>
                  <a:cubicBezTo>
                    <a:pt x="86" y="26766"/>
                    <a:pt x="64" y="33457"/>
                    <a:pt x="48" y="40148"/>
                  </a:cubicBezTo>
                  <a:cubicBezTo>
                    <a:pt x="19" y="53531"/>
                    <a:pt x="4" y="66912"/>
                    <a:pt x="2" y="80295"/>
                  </a:cubicBezTo>
                  <a:cubicBezTo>
                    <a:pt x="1" y="93676"/>
                    <a:pt x="17" y="107059"/>
                    <a:pt x="49" y="120441"/>
                  </a:cubicBezTo>
                  <a:cubicBezTo>
                    <a:pt x="64" y="127132"/>
                    <a:pt x="85" y="133824"/>
                    <a:pt x="112" y="140514"/>
                  </a:cubicBezTo>
                  <a:lnTo>
                    <a:pt x="157" y="150551"/>
                  </a:lnTo>
                  <a:cubicBezTo>
                    <a:pt x="173" y="153897"/>
                    <a:pt x="193" y="157242"/>
                    <a:pt x="216" y="160588"/>
                  </a:cubicBezTo>
                  <a:cubicBezTo>
                    <a:pt x="239" y="157242"/>
                    <a:pt x="258" y="153897"/>
                    <a:pt x="274" y="150551"/>
                  </a:cubicBezTo>
                  <a:lnTo>
                    <a:pt x="320" y="140514"/>
                  </a:lnTo>
                  <a:cubicBezTo>
                    <a:pt x="345" y="133824"/>
                    <a:pt x="367" y="127132"/>
                    <a:pt x="383" y="120441"/>
                  </a:cubicBezTo>
                  <a:cubicBezTo>
                    <a:pt x="412" y="107059"/>
                    <a:pt x="427" y="93676"/>
                    <a:pt x="429" y="80295"/>
                  </a:cubicBezTo>
                  <a:cubicBezTo>
                    <a:pt x="430" y="66912"/>
                    <a:pt x="415" y="53531"/>
                    <a:pt x="383" y="40148"/>
                  </a:cubicBezTo>
                  <a:cubicBezTo>
                    <a:pt x="368" y="33457"/>
                    <a:pt x="348" y="26766"/>
                    <a:pt x="320" y="20074"/>
                  </a:cubicBezTo>
                  <a:lnTo>
                    <a:pt x="276" y="10037"/>
                  </a:lnTo>
                  <a:cubicBezTo>
                    <a:pt x="259" y="6693"/>
                    <a:pt x="239" y="3347"/>
                    <a:pt x="216" y="1"/>
                  </a:cubicBezTo>
                  <a:close/>
                </a:path>
              </a:pathLst>
            </a:custGeom>
            <a:solidFill>
              <a:srgbClr val="401a4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0" name="CustomShape 13"/>
            <p:cNvSpPr/>
            <p:nvPr/>
          </p:nvSpPr>
          <p:spPr>
            <a:xfrm>
              <a:off x="6884280" y="2052000"/>
              <a:ext cx="1631160" cy="2369880"/>
            </a:xfrm>
            <a:custGeom>
              <a:avLst/>
              <a:gdLst/>
              <a:ahLst/>
              <a:rect l="l" t="t" r="r" b="b"/>
              <a:pathLst>
                <a:path w="127026" h="169376">
                  <a:moveTo>
                    <a:pt x="126817" y="1"/>
                  </a:moveTo>
                  <a:lnTo>
                    <a:pt x="95530" y="19"/>
                  </a:lnTo>
                  <a:lnTo>
                    <a:pt x="64244" y="55"/>
                  </a:lnTo>
                  <a:lnTo>
                    <a:pt x="32958" y="110"/>
                  </a:lnTo>
                  <a:lnTo>
                    <a:pt x="25136" y="127"/>
                  </a:lnTo>
                  <a:lnTo>
                    <a:pt x="21226" y="138"/>
                  </a:lnTo>
                  <a:lnTo>
                    <a:pt x="20248" y="140"/>
                  </a:lnTo>
                  <a:lnTo>
                    <a:pt x="19759" y="141"/>
                  </a:lnTo>
                  <a:cubicBezTo>
                    <a:pt x="19596" y="143"/>
                    <a:pt x="19431" y="146"/>
                    <a:pt x="19268" y="149"/>
                  </a:cubicBezTo>
                  <a:cubicBezTo>
                    <a:pt x="18614" y="167"/>
                    <a:pt x="17962" y="219"/>
                    <a:pt x="17313" y="293"/>
                  </a:cubicBezTo>
                  <a:cubicBezTo>
                    <a:pt x="16664" y="369"/>
                    <a:pt x="16018" y="468"/>
                    <a:pt x="15375" y="584"/>
                  </a:cubicBezTo>
                  <a:lnTo>
                    <a:pt x="14894" y="675"/>
                  </a:lnTo>
                  <a:lnTo>
                    <a:pt x="14415" y="774"/>
                  </a:lnTo>
                  <a:lnTo>
                    <a:pt x="14296" y="798"/>
                  </a:lnTo>
                  <a:lnTo>
                    <a:pt x="14176" y="825"/>
                  </a:lnTo>
                  <a:lnTo>
                    <a:pt x="13937" y="878"/>
                  </a:lnTo>
                  <a:cubicBezTo>
                    <a:pt x="13857" y="896"/>
                    <a:pt x="13777" y="913"/>
                    <a:pt x="13699" y="932"/>
                  </a:cubicBezTo>
                  <a:lnTo>
                    <a:pt x="13461" y="988"/>
                  </a:lnTo>
                  <a:cubicBezTo>
                    <a:pt x="13301" y="1026"/>
                    <a:pt x="13143" y="1064"/>
                    <a:pt x="12985" y="1104"/>
                  </a:cubicBezTo>
                  <a:cubicBezTo>
                    <a:pt x="12827" y="1145"/>
                    <a:pt x="12668" y="1184"/>
                    <a:pt x="12510" y="1226"/>
                  </a:cubicBezTo>
                  <a:lnTo>
                    <a:pt x="12037" y="1354"/>
                  </a:lnTo>
                  <a:cubicBezTo>
                    <a:pt x="11880" y="1397"/>
                    <a:pt x="11723" y="1442"/>
                    <a:pt x="11566" y="1487"/>
                  </a:cubicBezTo>
                  <a:cubicBezTo>
                    <a:pt x="10940" y="1668"/>
                    <a:pt x="10317" y="1862"/>
                    <a:pt x="9698" y="2072"/>
                  </a:cubicBezTo>
                  <a:cubicBezTo>
                    <a:pt x="8465" y="2494"/>
                    <a:pt x="7247" y="2966"/>
                    <a:pt x="6060" y="3511"/>
                  </a:cubicBezTo>
                  <a:cubicBezTo>
                    <a:pt x="5469" y="3783"/>
                    <a:pt x="4881" y="4072"/>
                    <a:pt x="4307" y="4383"/>
                  </a:cubicBezTo>
                  <a:cubicBezTo>
                    <a:pt x="3734" y="4693"/>
                    <a:pt x="3172" y="5026"/>
                    <a:pt x="2631" y="5389"/>
                  </a:cubicBezTo>
                  <a:cubicBezTo>
                    <a:pt x="2476" y="5494"/>
                    <a:pt x="2322" y="5599"/>
                    <a:pt x="2171" y="5711"/>
                  </a:cubicBezTo>
                  <a:cubicBezTo>
                    <a:pt x="2095" y="5765"/>
                    <a:pt x="2022" y="5822"/>
                    <a:pt x="1947" y="5878"/>
                  </a:cubicBezTo>
                  <a:lnTo>
                    <a:pt x="1836" y="5963"/>
                  </a:lnTo>
                  <a:lnTo>
                    <a:pt x="1780" y="6007"/>
                  </a:lnTo>
                  <a:lnTo>
                    <a:pt x="1726" y="6050"/>
                  </a:lnTo>
                  <a:cubicBezTo>
                    <a:pt x="1579" y="6166"/>
                    <a:pt x="1437" y="6287"/>
                    <a:pt x="1298" y="6412"/>
                  </a:cubicBezTo>
                  <a:cubicBezTo>
                    <a:pt x="1159" y="6537"/>
                    <a:pt x="1023" y="6666"/>
                    <a:pt x="896" y="6802"/>
                  </a:cubicBezTo>
                  <a:cubicBezTo>
                    <a:pt x="765" y="6937"/>
                    <a:pt x="644" y="7079"/>
                    <a:pt x="530" y="7227"/>
                  </a:cubicBezTo>
                  <a:cubicBezTo>
                    <a:pt x="416" y="7375"/>
                    <a:pt x="315" y="7532"/>
                    <a:pt x="226" y="7698"/>
                  </a:cubicBezTo>
                  <a:cubicBezTo>
                    <a:pt x="206" y="7739"/>
                    <a:pt x="184" y="7781"/>
                    <a:pt x="165" y="7824"/>
                  </a:cubicBezTo>
                  <a:lnTo>
                    <a:pt x="138" y="7889"/>
                  </a:lnTo>
                  <a:lnTo>
                    <a:pt x="114" y="7953"/>
                  </a:lnTo>
                  <a:cubicBezTo>
                    <a:pt x="109" y="7965"/>
                    <a:pt x="105" y="7976"/>
                    <a:pt x="101" y="7986"/>
                  </a:cubicBezTo>
                  <a:lnTo>
                    <a:pt x="91" y="8020"/>
                  </a:lnTo>
                  <a:cubicBezTo>
                    <a:pt x="83" y="8042"/>
                    <a:pt x="76" y="8065"/>
                    <a:pt x="69" y="8087"/>
                  </a:cubicBezTo>
                  <a:lnTo>
                    <a:pt x="52" y="8154"/>
                  </a:lnTo>
                  <a:lnTo>
                    <a:pt x="48" y="8172"/>
                  </a:lnTo>
                  <a:lnTo>
                    <a:pt x="44" y="8189"/>
                  </a:lnTo>
                  <a:lnTo>
                    <a:pt x="38" y="8224"/>
                  </a:lnTo>
                  <a:cubicBezTo>
                    <a:pt x="1" y="8408"/>
                    <a:pt x="9" y="8597"/>
                    <a:pt x="60" y="8777"/>
                  </a:cubicBezTo>
                  <a:cubicBezTo>
                    <a:pt x="10" y="8596"/>
                    <a:pt x="3" y="8406"/>
                    <a:pt x="43" y="8223"/>
                  </a:cubicBezTo>
                  <a:lnTo>
                    <a:pt x="49" y="8189"/>
                  </a:lnTo>
                  <a:lnTo>
                    <a:pt x="53" y="8172"/>
                  </a:lnTo>
                  <a:lnTo>
                    <a:pt x="57" y="8154"/>
                  </a:lnTo>
                  <a:lnTo>
                    <a:pt x="74" y="8087"/>
                  </a:lnTo>
                  <a:cubicBezTo>
                    <a:pt x="79" y="8065"/>
                    <a:pt x="88" y="8043"/>
                    <a:pt x="96" y="8020"/>
                  </a:cubicBezTo>
                  <a:lnTo>
                    <a:pt x="107" y="7987"/>
                  </a:lnTo>
                  <a:cubicBezTo>
                    <a:pt x="111" y="7976"/>
                    <a:pt x="115" y="7966"/>
                    <a:pt x="119" y="7954"/>
                  </a:cubicBezTo>
                  <a:lnTo>
                    <a:pt x="144" y="7890"/>
                  </a:lnTo>
                  <a:lnTo>
                    <a:pt x="173" y="7827"/>
                  </a:lnTo>
                  <a:cubicBezTo>
                    <a:pt x="191" y="7784"/>
                    <a:pt x="214" y="7742"/>
                    <a:pt x="234" y="7700"/>
                  </a:cubicBezTo>
                  <a:cubicBezTo>
                    <a:pt x="322" y="7537"/>
                    <a:pt x="425" y="7380"/>
                    <a:pt x="540" y="7233"/>
                  </a:cubicBezTo>
                  <a:cubicBezTo>
                    <a:pt x="655" y="7086"/>
                    <a:pt x="778" y="6946"/>
                    <a:pt x="907" y="6813"/>
                  </a:cubicBezTo>
                  <a:cubicBezTo>
                    <a:pt x="1036" y="6678"/>
                    <a:pt x="1172" y="6550"/>
                    <a:pt x="1312" y="6427"/>
                  </a:cubicBezTo>
                  <a:cubicBezTo>
                    <a:pt x="1451" y="6303"/>
                    <a:pt x="1594" y="6183"/>
                    <a:pt x="1741" y="6069"/>
                  </a:cubicBezTo>
                  <a:lnTo>
                    <a:pt x="1795" y="6025"/>
                  </a:lnTo>
                  <a:lnTo>
                    <a:pt x="1851" y="5983"/>
                  </a:lnTo>
                  <a:lnTo>
                    <a:pt x="1962" y="5898"/>
                  </a:lnTo>
                  <a:cubicBezTo>
                    <a:pt x="2037" y="5842"/>
                    <a:pt x="2112" y="5787"/>
                    <a:pt x="2188" y="5732"/>
                  </a:cubicBezTo>
                  <a:cubicBezTo>
                    <a:pt x="2340" y="5623"/>
                    <a:pt x="2494" y="5518"/>
                    <a:pt x="2648" y="5415"/>
                  </a:cubicBezTo>
                  <a:cubicBezTo>
                    <a:pt x="3191" y="5055"/>
                    <a:pt x="3754" y="4727"/>
                    <a:pt x="4330" y="4421"/>
                  </a:cubicBezTo>
                  <a:cubicBezTo>
                    <a:pt x="4905" y="4115"/>
                    <a:pt x="5491" y="3831"/>
                    <a:pt x="6084" y="3563"/>
                  </a:cubicBezTo>
                  <a:cubicBezTo>
                    <a:pt x="7272" y="3027"/>
                    <a:pt x="8490" y="2562"/>
                    <a:pt x="9725" y="2148"/>
                  </a:cubicBezTo>
                  <a:cubicBezTo>
                    <a:pt x="10343" y="1943"/>
                    <a:pt x="10965" y="1752"/>
                    <a:pt x="11592" y="1575"/>
                  </a:cubicBezTo>
                  <a:cubicBezTo>
                    <a:pt x="12219" y="1398"/>
                    <a:pt x="12849" y="1235"/>
                    <a:pt x="13483" y="1088"/>
                  </a:cubicBezTo>
                  <a:lnTo>
                    <a:pt x="13720" y="1032"/>
                  </a:lnTo>
                  <a:cubicBezTo>
                    <a:pt x="13800" y="1015"/>
                    <a:pt x="13880" y="998"/>
                    <a:pt x="13959" y="980"/>
                  </a:cubicBezTo>
                  <a:lnTo>
                    <a:pt x="14197" y="928"/>
                  </a:lnTo>
                  <a:lnTo>
                    <a:pt x="14317" y="903"/>
                  </a:lnTo>
                  <a:lnTo>
                    <a:pt x="14436" y="879"/>
                  </a:lnTo>
                  <a:lnTo>
                    <a:pt x="14915" y="784"/>
                  </a:lnTo>
                  <a:lnTo>
                    <a:pt x="15396" y="697"/>
                  </a:lnTo>
                  <a:cubicBezTo>
                    <a:pt x="16036" y="584"/>
                    <a:pt x="16680" y="488"/>
                    <a:pt x="17327" y="417"/>
                  </a:cubicBezTo>
                  <a:cubicBezTo>
                    <a:pt x="17972" y="346"/>
                    <a:pt x="18623" y="297"/>
                    <a:pt x="19271" y="283"/>
                  </a:cubicBezTo>
                  <a:cubicBezTo>
                    <a:pt x="19433" y="282"/>
                    <a:pt x="19595" y="278"/>
                    <a:pt x="19758" y="278"/>
                  </a:cubicBezTo>
                  <a:lnTo>
                    <a:pt x="20246" y="279"/>
                  </a:lnTo>
                  <a:lnTo>
                    <a:pt x="21224" y="282"/>
                  </a:lnTo>
                  <a:lnTo>
                    <a:pt x="25135" y="291"/>
                  </a:lnTo>
                  <a:lnTo>
                    <a:pt x="32957" y="308"/>
                  </a:lnTo>
                  <a:lnTo>
                    <a:pt x="64244" y="364"/>
                  </a:lnTo>
                  <a:lnTo>
                    <a:pt x="95530" y="399"/>
                  </a:lnTo>
                  <a:lnTo>
                    <a:pt x="126608" y="418"/>
                  </a:lnTo>
                  <a:lnTo>
                    <a:pt x="126608" y="418"/>
                  </a:lnTo>
                  <a:lnTo>
                    <a:pt x="126608" y="42497"/>
                  </a:lnTo>
                  <a:lnTo>
                    <a:pt x="126635" y="84786"/>
                  </a:lnTo>
                  <a:cubicBezTo>
                    <a:pt x="126650" y="98881"/>
                    <a:pt x="126670" y="112977"/>
                    <a:pt x="126697" y="127074"/>
                  </a:cubicBezTo>
                  <a:lnTo>
                    <a:pt x="126742" y="148219"/>
                  </a:lnTo>
                  <a:lnTo>
                    <a:pt x="126804" y="169350"/>
                  </a:lnTo>
                  <a:lnTo>
                    <a:pt x="126804" y="169350"/>
                  </a:lnTo>
                  <a:lnTo>
                    <a:pt x="123308" y="169363"/>
                  </a:lnTo>
                  <a:lnTo>
                    <a:pt x="126817" y="169375"/>
                  </a:lnTo>
                  <a:lnTo>
                    <a:pt x="126830" y="169375"/>
                  </a:lnTo>
                  <a:lnTo>
                    <a:pt x="126830" y="169363"/>
                  </a:lnTo>
                  <a:lnTo>
                    <a:pt x="126890" y="148219"/>
                  </a:lnTo>
                  <a:lnTo>
                    <a:pt x="126937" y="127074"/>
                  </a:lnTo>
                  <a:cubicBezTo>
                    <a:pt x="126962" y="112979"/>
                    <a:pt x="126983" y="98882"/>
                    <a:pt x="126998" y="84786"/>
                  </a:cubicBezTo>
                  <a:lnTo>
                    <a:pt x="127026" y="42497"/>
                  </a:lnTo>
                  <a:lnTo>
                    <a:pt x="127026" y="210"/>
                  </a:lnTo>
                  <a:lnTo>
                    <a:pt x="127026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1" name="CustomShape 14"/>
            <p:cNvSpPr/>
            <p:nvPr/>
          </p:nvSpPr>
          <p:spPr>
            <a:xfrm>
              <a:off x="6974280" y="2094480"/>
              <a:ext cx="1495800" cy="2359440"/>
            </a:xfrm>
            <a:custGeom>
              <a:avLst/>
              <a:gdLst/>
              <a:ahLst/>
              <a:rect l="l" t="t" r="r" b="b"/>
              <a:pathLst>
                <a:path w="116505" h="168618">
                  <a:moveTo>
                    <a:pt x="116295" y="1"/>
                  </a:moveTo>
                  <a:lnTo>
                    <a:pt x="86914" y="21"/>
                  </a:lnTo>
                  <a:lnTo>
                    <a:pt x="57533" y="59"/>
                  </a:lnTo>
                  <a:lnTo>
                    <a:pt x="28152" y="119"/>
                  </a:lnTo>
                  <a:lnTo>
                    <a:pt x="13462" y="156"/>
                  </a:lnTo>
                  <a:lnTo>
                    <a:pt x="9790" y="168"/>
                  </a:lnTo>
                  <a:lnTo>
                    <a:pt x="8871" y="170"/>
                  </a:lnTo>
                  <a:cubicBezTo>
                    <a:pt x="8719" y="172"/>
                    <a:pt x="8566" y="170"/>
                    <a:pt x="8413" y="173"/>
                  </a:cubicBezTo>
                  <a:cubicBezTo>
                    <a:pt x="8336" y="174"/>
                    <a:pt x="8259" y="175"/>
                    <a:pt x="8183" y="179"/>
                  </a:cubicBezTo>
                  <a:lnTo>
                    <a:pt x="8068" y="184"/>
                  </a:lnTo>
                  <a:lnTo>
                    <a:pt x="7952" y="192"/>
                  </a:lnTo>
                  <a:cubicBezTo>
                    <a:pt x="7340" y="234"/>
                    <a:pt x="6732" y="332"/>
                    <a:pt x="6133" y="461"/>
                  </a:cubicBezTo>
                  <a:cubicBezTo>
                    <a:pt x="5534" y="591"/>
                    <a:pt x="4942" y="751"/>
                    <a:pt x="4360" y="942"/>
                  </a:cubicBezTo>
                  <a:cubicBezTo>
                    <a:pt x="3776" y="1132"/>
                    <a:pt x="3204" y="1352"/>
                    <a:pt x="2646" y="1604"/>
                  </a:cubicBezTo>
                  <a:cubicBezTo>
                    <a:pt x="2368" y="1731"/>
                    <a:pt x="2092" y="1866"/>
                    <a:pt x="1824" y="2013"/>
                  </a:cubicBezTo>
                  <a:cubicBezTo>
                    <a:pt x="1554" y="2159"/>
                    <a:pt x="1292" y="2319"/>
                    <a:pt x="1039" y="2491"/>
                  </a:cubicBezTo>
                  <a:cubicBezTo>
                    <a:pt x="914" y="2579"/>
                    <a:pt x="790" y="2671"/>
                    <a:pt x="672" y="2768"/>
                  </a:cubicBezTo>
                  <a:cubicBezTo>
                    <a:pt x="614" y="2818"/>
                    <a:pt x="556" y="2867"/>
                    <a:pt x="500" y="2920"/>
                  </a:cubicBezTo>
                  <a:cubicBezTo>
                    <a:pt x="444" y="2973"/>
                    <a:pt x="390" y="3027"/>
                    <a:pt x="338" y="3084"/>
                  </a:cubicBezTo>
                  <a:cubicBezTo>
                    <a:pt x="235" y="3197"/>
                    <a:pt x="142" y="3320"/>
                    <a:pt x="75" y="3459"/>
                  </a:cubicBezTo>
                  <a:cubicBezTo>
                    <a:pt x="42" y="3528"/>
                    <a:pt x="19" y="3601"/>
                    <a:pt x="6" y="3677"/>
                  </a:cubicBezTo>
                  <a:cubicBezTo>
                    <a:pt x="1" y="3715"/>
                    <a:pt x="0" y="3754"/>
                    <a:pt x="3" y="3792"/>
                  </a:cubicBezTo>
                  <a:cubicBezTo>
                    <a:pt x="6" y="3830"/>
                    <a:pt x="14" y="3868"/>
                    <a:pt x="26" y="3904"/>
                  </a:cubicBezTo>
                  <a:lnTo>
                    <a:pt x="26" y="3904"/>
                  </a:lnTo>
                  <a:cubicBezTo>
                    <a:pt x="14" y="3868"/>
                    <a:pt x="6" y="3830"/>
                    <a:pt x="4" y="3791"/>
                  </a:cubicBezTo>
                  <a:cubicBezTo>
                    <a:pt x="1" y="3753"/>
                    <a:pt x="3" y="3715"/>
                    <a:pt x="8" y="3677"/>
                  </a:cubicBezTo>
                  <a:cubicBezTo>
                    <a:pt x="20" y="3601"/>
                    <a:pt x="44" y="3528"/>
                    <a:pt x="77" y="3459"/>
                  </a:cubicBezTo>
                  <a:cubicBezTo>
                    <a:pt x="146" y="3323"/>
                    <a:pt x="239" y="3200"/>
                    <a:pt x="343" y="3087"/>
                  </a:cubicBezTo>
                  <a:cubicBezTo>
                    <a:pt x="395" y="3032"/>
                    <a:pt x="449" y="2979"/>
                    <a:pt x="505" y="2927"/>
                  </a:cubicBezTo>
                  <a:cubicBezTo>
                    <a:pt x="562" y="2875"/>
                    <a:pt x="620" y="2824"/>
                    <a:pt x="680" y="2776"/>
                  </a:cubicBezTo>
                  <a:cubicBezTo>
                    <a:pt x="799" y="2680"/>
                    <a:pt x="921" y="2589"/>
                    <a:pt x="1048" y="2503"/>
                  </a:cubicBezTo>
                  <a:cubicBezTo>
                    <a:pt x="1301" y="2332"/>
                    <a:pt x="1563" y="2174"/>
                    <a:pt x="1834" y="2031"/>
                  </a:cubicBezTo>
                  <a:cubicBezTo>
                    <a:pt x="2103" y="1886"/>
                    <a:pt x="2378" y="1754"/>
                    <a:pt x="2658" y="1628"/>
                  </a:cubicBezTo>
                  <a:cubicBezTo>
                    <a:pt x="3217" y="1381"/>
                    <a:pt x="3789" y="1165"/>
                    <a:pt x="4372" y="980"/>
                  </a:cubicBezTo>
                  <a:cubicBezTo>
                    <a:pt x="4954" y="793"/>
                    <a:pt x="5545" y="636"/>
                    <a:pt x="6144" y="511"/>
                  </a:cubicBezTo>
                  <a:cubicBezTo>
                    <a:pt x="6743" y="387"/>
                    <a:pt x="7347" y="293"/>
                    <a:pt x="7956" y="255"/>
                  </a:cubicBezTo>
                  <a:lnTo>
                    <a:pt x="8071" y="249"/>
                  </a:lnTo>
                  <a:lnTo>
                    <a:pt x="8185" y="244"/>
                  </a:lnTo>
                  <a:cubicBezTo>
                    <a:pt x="8261" y="240"/>
                    <a:pt x="8337" y="240"/>
                    <a:pt x="8413" y="240"/>
                  </a:cubicBezTo>
                  <a:cubicBezTo>
                    <a:pt x="8464" y="239"/>
                    <a:pt x="8515" y="239"/>
                    <a:pt x="8566" y="239"/>
                  </a:cubicBezTo>
                  <a:cubicBezTo>
                    <a:pt x="8668" y="239"/>
                    <a:pt x="8770" y="240"/>
                    <a:pt x="8872" y="240"/>
                  </a:cubicBezTo>
                  <a:lnTo>
                    <a:pt x="9790" y="244"/>
                  </a:lnTo>
                  <a:lnTo>
                    <a:pt x="13462" y="255"/>
                  </a:lnTo>
                  <a:lnTo>
                    <a:pt x="28152" y="294"/>
                  </a:lnTo>
                  <a:lnTo>
                    <a:pt x="57533" y="353"/>
                  </a:lnTo>
                  <a:lnTo>
                    <a:pt x="86914" y="391"/>
                  </a:lnTo>
                  <a:lnTo>
                    <a:pt x="116088" y="412"/>
                  </a:lnTo>
                  <a:lnTo>
                    <a:pt x="116088" y="412"/>
                  </a:lnTo>
                  <a:lnTo>
                    <a:pt x="116083" y="42304"/>
                  </a:lnTo>
                  <a:lnTo>
                    <a:pt x="116091" y="63354"/>
                  </a:lnTo>
                  <a:lnTo>
                    <a:pt x="116109" y="84403"/>
                  </a:lnTo>
                  <a:cubicBezTo>
                    <a:pt x="116121" y="98436"/>
                    <a:pt x="116140" y="112467"/>
                    <a:pt x="116167" y="126501"/>
                  </a:cubicBezTo>
                  <a:lnTo>
                    <a:pt x="116214" y="147549"/>
                  </a:lnTo>
                  <a:lnTo>
                    <a:pt x="116276" y="168581"/>
                  </a:lnTo>
                  <a:lnTo>
                    <a:pt x="116276" y="168581"/>
                  </a:lnTo>
                  <a:lnTo>
                    <a:pt x="111330" y="168600"/>
                  </a:lnTo>
                  <a:lnTo>
                    <a:pt x="116293" y="168617"/>
                  </a:lnTo>
                  <a:lnTo>
                    <a:pt x="116312" y="168617"/>
                  </a:lnTo>
                  <a:lnTo>
                    <a:pt x="116312" y="168600"/>
                  </a:lnTo>
                  <a:lnTo>
                    <a:pt x="116374" y="147549"/>
                  </a:lnTo>
                  <a:lnTo>
                    <a:pt x="116420" y="126501"/>
                  </a:lnTo>
                  <a:cubicBezTo>
                    <a:pt x="116447" y="112467"/>
                    <a:pt x="116467" y="98436"/>
                    <a:pt x="116479" y="84403"/>
                  </a:cubicBezTo>
                  <a:lnTo>
                    <a:pt x="116497" y="63354"/>
                  </a:lnTo>
                  <a:lnTo>
                    <a:pt x="116505" y="42304"/>
                  </a:lnTo>
                  <a:lnTo>
                    <a:pt x="116500" y="206"/>
                  </a:lnTo>
                  <a:lnTo>
                    <a:pt x="116500" y="1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2" name="CustomShape 15"/>
            <p:cNvSpPr/>
            <p:nvPr/>
          </p:nvSpPr>
          <p:spPr>
            <a:xfrm>
              <a:off x="6974640" y="2148120"/>
              <a:ext cx="1432080" cy="2350800"/>
            </a:xfrm>
            <a:custGeom>
              <a:avLst/>
              <a:gdLst/>
              <a:ahLst/>
              <a:rect l="l" t="t" r="r" b="b"/>
              <a:pathLst>
                <a:path w="111530" h="168013">
                  <a:moveTo>
                    <a:pt x="1" y="0"/>
                  </a:moveTo>
                  <a:lnTo>
                    <a:pt x="1" y="71"/>
                  </a:lnTo>
                  <a:lnTo>
                    <a:pt x="14" y="3293"/>
                  </a:lnTo>
                  <a:lnTo>
                    <a:pt x="27" y="131"/>
                  </a:lnTo>
                  <a:lnTo>
                    <a:pt x="27" y="131"/>
                  </a:lnTo>
                  <a:cubicBezTo>
                    <a:pt x="35" y="146"/>
                    <a:pt x="43" y="161"/>
                    <a:pt x="52" y="176"/>
                  </a:cubicBezTo>
                  <a:cubicBezTo>
                    <a:pt x="72" y="206"/>
                    <a:pt x="96" y="237"/>
                    <a:pt x="121" y="263"/>
                  </a:cubicBezTo>
                  <a:cubicBezTo>
                    <a:pt x="173" y="315"/>
                    <a:pt x="231" y="361"/>
                    <a:pt x="296" y="397"/>
                  </a:cubicBezTo>
                  <a:cubicBezTo>
                    <a:pt x="424" y="471"/>
                    <a:pt x="563" y="519"/>
                    <a:pt x="705" y="554"/>
                  </a:cubicBezTo>
                  <a:cubicBezTo>
                    <a:pt x="846" y="590"/>
                    <a:pt x="991" y="614"/>
                    <a:pt x="1136" y="629"/>
                  </a:cubicBezTo>
                  <a:cubicBezTo>
                    <a:pt x="1280" y="644"/>
                    <a:pt x="1426" y="653"/>
                    <a:pt x="1571" y="657"/>
                  </a:cubicBezTo>
                  <a:cubicBezTo>
                    <a:pt x="1718" y="659"/>
                    <a:pt x="1862" y="658"/>
                    <a:pt x="2008" y="659"/>
                  </a:cubicBezTo>
                  <a:lnTo>
                    <a:pt x="2443" y="661"/>
                  </a:lnTo>
                  <a:lnTo>
                    <a:pt x="3314" y="663"/>
                  </a:lnTo>
                  <a:lnTo>
                    <a:pt x="6798" y="676"/>
                  </a:lnTo>
                  <a:lnTo>
                    <a:pt x="13767" y="696"/>
                  </a:lnTo>
                  <a:lnTo>
                    <a:pt x="27702" y="733"/>
                  </a:lnTo>
                  <a:lnTo>
                    <a:pt x="55575" y="788"/>
                  </a:lnTo>
                  <a:lnTo>
                    <a:pt x="83447" y="824"/>
                  </a:lnTo>
                  <a:lnTo>
                    <a:pt x="111115" y="845"/>
                  </a:lnTo>
                  <a:lnTo>
                    <a:pt x="111115" y="845"/>
                  </a:lnTo>
                  <a:lnTo>
                    <a:pt x="111108" y="42480"/>
                  </a:lnTo>
                  <a:lnTo>
                    <a:pt x="111117" y="63400"/>
                  </a:lnTo>
                  <a:lnTo>
                    <a:pt x="111135" y="84321"/>
                  </a:lnTo>
                  <a:cubicBezTo>
                    <a:pt x="111148" y="98268"/>
                    <a:pt x="111169" y="112214"/>
                    <a:pt x="111196" y="126161"/>
                  </a:cubicBezTo>
                  <a:lnTo>
                    <a:pt x="111244" y="147082"/>
                  </a:lnTo>
                  <a:lnTo>
                    <a:pt x="111308" y="167991"/>
                  </a:lnTo>
                  <a:lnTo>
                    <a:pt x="111308" y="167991"/>
                  </a:lnTo>
                  <a:lnTo>
                    <a:pt x="108499" y="168003"/>
                  </a:lnTo>
                  <a:lnTo>
                    <a:pt x="111318" y="168013"/>
                  </a:lnTo>
                  <a:lnTo>
                    <a:pt x="111330" y="168013"/>
                  </a:lnTo>
                  <a:lnTo>
                    <a:pt x="111330" y="168003"/>
                  </a:lnTo>
                  <a:lnTo>
                    <a:pt x="111394" y="147082"/>
                  </a:lnTo>
                  <a:lnTo>
                    <a:pt x="111442" y="126161"/>
                  </a:lnTo>
                  <a:cubicBezTo>
                    <a:pt x="111469" y="112215"/>
                    <a:pt x="111489" y="98268"/>
                    <a:pt x="111503" y="84321"/>
                  </a:cubicBezTo>
                  <a:lnTo>
                    <a:pt x="111521" y="63400"/>
                  </a:lnTo>
                  <a:lnTo>
                    <a:pt x="111530" y="42480"/>
                  </a:lnTo>
                  <a:lnTo>
                    <a:pt x="111525" y="639"/>
                  </a:lnTo>
                  <a:lnTo>
                    <a:pt x="111525" y="433"/>
                  </a:lnTo>
                  <a:lnTo>
                    <a:pt x="111318" y="433"/>
                  </a:lnTo>
                  <a:lnTo>
                    <a:pt x="83446" y="454"/>
                  </a:lnTo>
                  <a:lnTo>
                    <a:pt x="55574" y="490"/>
                  </a:lnTo>
                  <a:lnTo>
                    <a:pt x="27701" y="545"/>
                  </a:lnTo>
                  <a:lnTo>
                    <a:pt x="13766" y="582"/>
                  </a:lnTo>
                  <a:lnTo>
                    <a:pt x="6797" y="602"/>
                  </a:lnTo>
                  <a:lnTo>
                    <a:pt x="3313" y="614"/>
                  </a:lnTo>
                  <a:lnTo>
                    <a:pt x="2442" y="618"/>
                  </a:lnTo>
                  <a:lnTo>
                    <a:pt x="2007" y="619"/>
                  </a:lnTo>
                  <a:cubicBezTo>
                    <a:pt x="1910" y="619"/>
                    <a:pt x="1813" y="620"/>
                    <a:pt x="1716" y="620"/>
                  </a:cubicBezTo>
                  <a:cubicBezTo>
                    <a:pt x="1668" y="620"/>
                    <a:pt x="1619" y="620"/>
                    <a:pt x="1571" y="619"/>
                  </a:cubicBezTo>
                  <a:cubicBezTo>
                    <a:pt x="1426" y="616"/>
                    <a:pt x="1282" y="610"/>
                    <a:pt x="1137" y="595"/>
                  </a:cubicBezTo>
                  <a:cubicBezTo>
                    <a:pt x="994" y="581"/>
                    <a:pt x="851" y="557"/>
                    <a:pt x="711" y="524"/>
                  </a:cubicBezTo>
                  <a:cubicBezTo>
                    <a:pt x="570" y="490"/>
                    <a:pt x="434" y="444"/>
                    <a:pt x="308" y="373"/>
                  </a:cubicBezTo>
                  <a:cubicBezTo>
                    <a:pt x="246" y="338"/>
                    <a:pt x="188" y="295"/>
                    <a:pt x="138" y="244"/>
                  </a:cubicBezTo>
                  <a:cubicBezTo>
                    <a:pt x="114" y="219"/>
                    <a:pt x="91" y="191"/>
                    <a:pt x="72" y="161"/>
                  </a:cubicBezTo>
                  <a:cubicBezTo>
                    <a:pt x="54" y="134"/>
                    <a:pt x="40" y="104"/>
                    <a:pt x="28" y="73"/>
                  </a:cubicBezTo>
                  <a:lnTo>
                    <a:pt x="28" y="73"/>
                  </a:lnTo>
                  <a:lnTo>
                    <a:pt x="28" y="71"/>
                  </a:lnTo>
                  <a:lnTo>
                    <a:pt x="27" y="71"/>
                  </a:lnTo>
                  <a:lnTo>
                    <a:pt x="27" y="71"/>
                  </a:lnTo>
                  <a:cubicBezTo>
                    <a:pt x="26" y="69"/>
                    <a:pt x="26" y="68"/>
                    <a:pt x="25" y="66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3" name="CustomShape 16"/>
            <p:cNvSpPr/>
            <p:nvPr/>
          </p:nvSpPr>
          <p:spPr>
            <a:xfrm>
              <a:off x="6882120" y="2174760"/>
              <a:ext cx="1484640" cy="2381760"/>
            </a:xfrm>
            <a:custGeom>
              <a:avLst/>
              <a:gdLst/>
              <a:ahLst/>
              <a:rect l="l" t="t" r="r" b="b"/>
              <a:pathLst>
                <a:path w="115640" h="170220">
                  <a:moveTo>
                    <a:pt x="228" y="0"/>
                  </a:moveTo>
                  <a:lnTo>
                    <a:pt x="246" y="54"/>
                  </a:lnTo>
                  <a:lnTo>
                    <a:pt x="256" y="81"/>
                  </a:lnTo>
                  <a:lnTo>
                    <a:pt x="266" y="108"/>
                  </a:lnTo>
                  <a:lnTo>
                    <a:pt x="289" y="159"/>
                  </a:lnTo>
                  <a:lnTo>
                    <a:pt x="316" y="209"/>
                  </a:lnTo>
                  <a:cubicBezTo>
                    <a:pt x="321" y="218"/>
                    <a:pt x="325" y="225"/>
                    <a:pt x="330" y="234"/>
                  </a:cubicBezTo>
                  <a:lnTo>
                    <a:pt x="344" y="258"/>
                  </a:lnTo>
                  <a:lnTo>
                    <a:pt x="374" y="305"/>
                  </a:lnTo>
                  <a:lnTo>
                    <a:pt x="408" y="351"/>
                  </a:lnTo>
                  <a:lnTo>
                    <a:pt x="425" y="373"/>
                  </a:lnTo>
                  <a:cubicBezTo>
                    <a:pt x="431" y="381"/>
                    <a:pt x="437" y="387"/>
                    <a:pt x="442" y="395"/>
                  </a:cubicBezTo>
                  <a:cubicBezTo>
                    <a:pt x="540" y="510"/>
                    <a:pt x="654" y="611"/>
                    <a:pt x="779" y="696"/>
                  </a:cubicBezTo>
                  <a:cubicBezTo>
                    <a:pt x="1029" y="866"/>
                    <a:pt x="1310" y="981"/>
                    <a:pt x="1599" y="1069"/>
                  </a:cubicBezTo>
                  <a:cubicBezTo>
                    <a:pt x="1670" y="1093"/>
                    <a:pt x="1742" y="1114"/>
                    <a:pt x="1815" y="1131"/>
                  </a:cubicBezTo>
                  <a:cubicBezTo>
                    <a:pt x="1889" y="1150"/>
                    <a:pt x="1962" y="1167"/>
                    <a:pt x="2036" y="1185"/>
                  </a:cubicBezTo>
                  <a:cubicBezTo>
                    <a:pt x="2109" y="1201"/>
                    <a:pt x="2184" y="1214"/>
                    <a:pt x="2257" y="1229"/>
                  </a:cubicBezTo>
                  <a:lnTo>
                    <a:pt x="2367" y="1248"/>
                  </a:lnTo>
                  <a:lnTo>
                    <a:pt x="2424" y="1257"/>
                  </a:lnTo>
                  <a:lnTo>
                    <a:pt x="2480" y="1266"/>
                  </a:lnTo>
                  <a:cubicBezTo>
                    <a:pt x="2777" y="1310"/>
                    <a:pt x="3078" y="1339"/>
                    <a:pt x="3378" y="1357"/>
                  </a:cubicBezTo>
                  <a:cubicBezTo>
                    <a:pt x="3679" y="1374"/>
                    <a:pt x="3982" y="1381"/>
                    <a:pt x="4282" y="1381"/>
                  </a:cubicBezTo>
                  <a:lnTo>
                    <a:pt x="5185" y="1382"/>
                  </a:lnTo>
                  <a:lnTo>
                    <a:pt x="6994" y="1384"/>
                  </a:lnTo>
                  <a:lnTo>
                    <a:pt x="14222" y="1397"/>
                  </a:lnTo>
                  <a:lnTo>
                    <a:pt x="28680" y="1421"/>
                  </a:lnTo>
                  <a:lnTo>
                    <a:pt x="57596" y="1460"/>
                  </a:lnTo>
                  <a:lnTo>
                    <a:pt x="115280" y="1518"/>
                  </a:lnTo>
                  <a:lnTo>
                    <a:pt x="115280" y="1518"/>
                  </a:lnTo>
                  <a:lnTo>
                    <a:pt x="115230" y="85690"/>
                  </a:lnTo>
                  <a:lnTo>
                    <a:pt x="115215" y="169795"/>
                  </a:lnTo>
                  <a:lnTo>
                    <a:pt x="115215" y="169795"/>
                  </a:lnTo>
                  <a:lnTo>
                    <a:pt x="57806" y="169802"/>
                  </a:lnTo>
                  <a:lnTo>
                    <a:pt x="368" y="169824"/>
                  </a:lnTo>
                  <a:lnTo>
                    <a:pt x="368" y="169824"/>
                  </a:lnTo>
                  <a:lnTo>
                    <a:pt x="344" y="127553"/>
                  </a:lnTo>
                  <a:lnTo>
                    <a:pt x="297" y="85081"/>
                  </a:lnTo>
                  <a:lnTo>
                    <a:pt x="247" y="42564"/>
                  </a:lnTo>
                  <a:cubicBezTo>
                    <a:pt x="235" y="28382"/>
                    <a:pt x="228" y="14195"/>
                    <a:pt x="228" y="0"/>
                  </a:cubicBezTo>
                  <a:close/>
                  <a:moveTo>
                    <a:pt x="228" y="0"/>
                  </a:moveTo>
                  <a:cubicBezTo>
                    <a:pt x="221" y="14139"/>
                    <a:pt x="207" y="28286"/>
                    <a:pt x="187" y="42440"/>
                  </a:cubicBezTo>
                  <a:lnTo>
                    <a:pt x="116" y="84926"/>
                  </a:lnTo>
                  <a:lnTo>
                    <a:pt x="46" y="127459"/>
                  </a:lnTo>
                  <a:lnTo>
                    <a:pt x="1" y="170007"/>
                  </a:lnTo>
                  <a:lnTo>
                    <a:pt x="1" y="170191"/>
                  </a:lnTo>
                  <a:lnTo>
                    <a:pt x="184" y="170191"/>
                  </a:lnTo>
                  <a:lnTo>
                    <a:pt x="57806" y="170212"/>
                  </a:lnTo>
                  <a:lnTo>
                    <a:pt x="115427" y="170220"/>
                  </a:lnTo>
                  <a:lnTo>
                    <a:pt x="115640" y="170220"/>
                  </a:lnTo>
                  <a:lnTo>
                    <a:pt x="115640" y="170007"/>
                  </a:lnTo>
                  <a:lnTo>
                    <a:pt x="115625" y="85689"/>
                  </a:lnTo>
                  <a:lnTo>
                    <a:pt x="115575" y="1371"/>
                  </a:lnTo>
                  <a:lnTo>
                    <a:pt x="115575" y="1224"/>
                  </a:lnTo>
                  <a:lnTo>
                    <a:pt x="115428" y="1224"/>
                  </a:lnTo>
                  <a:lnTo>
                    <a:pt x="57597" y="1282"/>
                  </a:lnTo>
                  <a:lnTo>
                    <a:pt x="28682" y="1321"/>
                  </a:lnTo>
                  <a:lnTo>
                    <a:pt x="14223" y="1344"/>
                  </a:lnTo>
                  <a:lnTo>
                    <a:pt x="6994" y="1357"/>
                  </a:lnTo>
                  <a:lnTo>
                    <a:pt x="5187" y="1360"/>
                  </a:lnTo>
                  <a:lnTo>
                    <a:pt x="4283" y="1362"/>
                  </a:lnTo>
                  <a:cubicBezTo>
                    <a:pt x="4254" y="1362"/>
                    <a:pt x="4225" y="1362"/>
                    <a:pt x="4196" y="1362"/>
                  </a:cubicBezTo>
                  <a:cubicBezTo>
                    <a:pt x="3924" y="1362"/>
                    <a:pt x="3653" y="1356"/>
                    <a:pt x="3381" y="1341"/>
                  </a:cubicBezTo>
                  <a:cubicBezTo>
                    <a:pt x="3080" y="1326"/>
                    <a:pt x="2780" y="1297"/>
                    <a:pt x="2482" y="1254"/>
                  </a:cubicBezTo>
                  <a:lnTo>
                    <a:pt x="2427" y="1247"/>
                  </a:lnTo>
                  <a:lnTo>
                    <a:pt x="2371" y="1236"/>
                  </a:lnTo>
                  <a:lnTo>
                    <a:pt x="2260" y="1219"/>
                  </a:lnTo>
                  <a:cubicBezTo>
                    <a:pt x="2186" y="1204"/>
                    <a:pt x="2113" y="1190"/>
                    <a:pt x="2038" y="1174"/>
                  </a:cubicBezTo>
                  <a:cubicBezTo>
                    <a:pt x="1965" y="1159"/>
                    <a:pt x="1891" y="1143"/>
                    <a:pt x="1819" y="1124"/>
                  </a:cubicBezTo>
                  <a:cubicBezTo>
                    <a:pt x="1746" y="1104"/>
                    <a:pt x="1674" y="1085"/>
                    <a:pt x="1601" y="1062"/>
                  </a:cubicBezTo>
                  <a:cubicBezTo>
                    <a:pt x="1314" y="974"/>
                    <a:pt x="1032" y="861"/>
                    <a:pt x="781" y="692"/>
                  </a:cubicBezTo>
                  <a:cubicBezTo>
                    <a:pt x="656" y="609"/>
                    <a:pt x="544" y="507"/>
                    <a:pt x="445" y="394"/>
                  </a:cubicBezTo>
                  <a:cubicBezTo>
                    <a:pt x="438" y="386"/>
                    <a:pt x="432" y="378"/>
                    <a:pt x="427" y="372"/>
                  </a:cubicBezTo>
                  <a:lnTo>
                    <a:pt x="409" y="349"/>
                  </a:lnTo>
                  <a:lnTo>
                    <a:pt x="376" y="304"/>
                  </a:lnTo>
                  <a:lnTo>
                    <a:pt x="346" y="256"/>
                  </a:lnTo>
                  <a:lnTo>
                    <a:pt x="330" y="233"/>
                  </a:lnTo>
                  <a:cubicBezTo>
                    <a:pt x="326" y="224"/>
                    <a:pt x="321" y="216"/>
                    <a:pt x="317" y="208"/>
                  </a:cubicBezTo>
                  <a:lnTo>
                    <a:pt x="290" y="158"/>
                  </a:lnTo>
                  <a:lnTo>
                    <a:pt x="268" y="106"/>
                  </a:lnTo>
                  <a:lnTo>
                    <a:pt x="256" y="80"/>
                  </a:lnTo>
                  <a:lnTo>
                    <a:pt x="247" y="53"/>
                  </a:lnTo>
                  <a:lnTo>
                    <a:pt x="228" y="0"/>
                  </a:lnTo>
                  <a:lnTo>
                    <a:pt x="228" y="0"/>
                  </a:lnTo>
                  <a:cubicBezTo>
                    <a:pt x="228" y="0"/>
                    <a:pt x="228" y="0"/>
                    <a:pt x="228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4" name="CustomShape 17"/>
            <p:cNvSpPr/>
            <p:nvPr/>
          </p:nvSpPr>
          <p:spPr>
            <a:xfrm>
              <a:off x="6793920" y="2191680"/>
              <a:ext cx="1526760" cy="2436840"/>
            </a:xfrm>
            <a:custGeom>
              <a:avLst/>
              <a:gdLst/>
              <a:ahLst/>
              <a:rect l="l" t="t" r="r" b="b"/>
              <a:pathLst>
                <a:path w="118901" h="174158">
                  <a:moveTo>
                    <a:pt x="88" y="1"/>
                  </a:moveTo>
                  <a:cubicBezTo>
                    <a:pt x="1" y="371"/>
                    <a:pt x="1" y="717"/>
                    <a:pt x="88" y="1037"/>
                  </a:cubicBezTo>
                  <a:lnTo>
                    <a:pt x="88" y="1037"/>
                  </a:lnTo>
                  <a:lnTo>
                    <a:pt x="88" y="1"/>
                  </a:lnTo>
                  <a:close/>
                  <a:moveTo>
                    <a:pt x="88" y="1037"/>
                  </a:moveTo>
                  <a:lnTo>
                    <a:pt x="46" y="171509"/>
                  </a:lnTo>
                  <a:cubicBezTo>
                    <a:pt x="302" y="173154"/>
                    <a:pt x="2693" y="174157"/>
                    <a:pt x="6972" y="174157"/>
                  </a:cubicBezTo>
                  <a:lnTo>
                    <a:pt x="118901" y="174157"/>
                  </a:lnTo>
                  <a:lnTo>
                    <a:pt x="118901" y="3486"/>
                  </a:lnTo>
                  <a:lnTo>
                    <a:pt x="6972" y="3486"/>
                  </a:lnTo>
                  <a:cubicBezTo>
                    <a:pt x="2868" y="3486"/>
                    <a:pt x="500" y="2564"/>
                    <a:pt x="88" y="1037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5" name="CustomShape 18"/>
            <p:cNvSpPr/>
            <p:nvPr/>
          </p:nvSpPr>
          <p:spPr>
            <a:xfrm>
              <a:off x="6923880" y="2460960"/>
              <a:ext cx="285120" cy="350640"/>
            </a:xfrm>
            <a:custGeom>
              <a:avLst/>
              <a:gdLst/>
              <a:ahLst/>
              <a:rect l="l" t="t" r="r" b="b"/>
              <a:pathLst>
                <a:path w="22221" h="25087">
                  <a:moveTo>
                    <a:pt x="1" y="0"/>
                  </a:moveTo>
                  <a:lnTo>
                    <a:pt x="1" y="681"/>
                  </a:lnTo>
                  <a:lnTo>
                    <a:pt x="1971" y="681"/>
                  </a:lnTo>
                  <a:lnTo>
                    <a:pt x="1971" y="24405"/>
                  </a:lnTo>
                  <a:lnTo>
                    <a:pt x="1" y="24405"/>
                  </a:lnTo>
                  <a:lnTo>
                    <a:pt x="1" y="25085"/>
                  </a:lnTo>
                  <a:lnTo>
                    <a:pt x="4909" y="25085"/>
                  </a:lnTo>
                  <a:lnTo>
                    <a:pt x="4909" y="24405"/>
                  </a:lnTo>
                  <a:lnTo>
                    <a:pt x="2939" y="24405"/>
                  </a:lnTo>
                  <a:lnTo>
                    <a:pt x="2939" y="1900"/>
                  </a:lnTo>
                  <a:lnTo>
                    <a:pt x="15231" y="25086"/>
                  </a:lnTo>
                  <a:lnTo>
                    <a:pt x="20248" y="25086"/>
                  </a:lnTo>
                  <a:lnTo>
                    <a:pt x="20248" y="681"/>
                  </a:lnTo>
                  <a:lnTo>
                    <a:pt x="22220" y="681"/>
                  </a:lnTo>
                  <a:lnTo>
                    <a:pt x="22220" y="0"/>
                  </a:lnTo>
                  <a:lnTo>
                    <a:pt x="17310" y="0"/>
                  </a:lnTo>
                  <a:lnTo>
                    <a:pt x="17310" y="681"/>
                  </a:lnTo>
                  <a:lnTo>
                    <a:pt x="19282" y="681"/>
                  </a:lnTo>
                  <a:lnTo>
                    <a:pt x="19282" y="17991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6" name="CustomShape 19"/>
            <p:cNvSpPr/>
            <p:nvPr/>
          </p:nvSpPr>
          <p:spPr>
            <a:xfrm>
              <a:off x="7230240" y="2460960"/>
              <a:ext cx="255960" cy="350640"/>
            </a:xfrm>
            <a:custGeom>
              <a:avLst/>
              <a:gdLst/>
              <a:ahLst/>
              <a:rect l="l" t="t" r="r" b="b"/>
              <a:pathLst>
                <a:path w="19962" h="25086">
                  <a:moveTo>
                    <a:pt x="0" y="0"/>
                  </a:moveTo>
                  <a:lnTo>
                    <a:pt x="0" y="789"/>
                  </a:lnTo>
                  <a:lnTo>
                    <a:pt x="2115" y="789"/>
                  </a:lnTo>
                  <a:lnTo>
                    <a:pt x="2115" y="24299"/>
                  </a:lnTo>
                  <a:lnTo>
                    <a:pt x="0" y="24299"/>
                  </a:lnTo>
                  <a:lnTo>
                    <a:pt x="0" y="25086"/>
                  </a:lnTo>
                  <a:lnTo>
                    <a:pt x="19675" y="25086"/>
                  </a:lnTo>
                  <a:lnTo>
                    <a:pt x="19962" y="17274"/>
                  </a:lnTo>
                  <a:lnTo>
                    <a:pt x="19244" y="17274"/>
                  </a:lnTo>
                  <a:cubicBezTo>
                    <a:pt x="18672" y="19329"/>
                    <a:pt x="17614" y="21014"/>
                    <a:pt x="16073" y="22327"/>
                  </a:cubicBezTo>
                  <a:cubicBezTo>
                    <a:pt x="14532" y="23641"/>
                    <a:pt x="12663" y="24299"/>
                    <a:pt x="10464" y="24299"/>
                  </a:cubicBezTo>
                  <a:lnTo>
                    <a:pt x="9103" y="24299"/>
                  </a:lnTo>
                  <a:lnTo>
                    <a:pt x="9103" y="12794"/>
                  </a:lnTo>
                  <a:lnTo>
                    <a:pt x="9963" y="12794"/>
                  </a:lnTo>
                  <a:cubicBezTo>
                    <a:pt x="11229" y="12794"/>
                    <a:pt x="12227" y="13176"/>
                    <a:pt x="12955" y="13942"/>
                  </a:cubicBezTo>
                  <a:cubicBezTo>
                    <a:pt x="13684" y="14706"/>
                    <a:pt x="14263" y="15985"/>
                    <a:pt x="14694" y="17775"/>
                  </a:cubicBezTo>
                  <a:lnTo>
                    <a:pt x="15304" y="17775"/>
                  </a:lnTo>
                  <a:lnTo>
                    <a:pt x="15304" y="7168"/>
                  </a:lnTo>
                  <a:lnTo>
                    <a:pt x="14766" y="7168"/>
                  </a:lnTo>
                  <a:cubicBezTo>
                    <a:pt x="14454" y="8602"/>
                    <a:pt x="13917" y="9742"/>
                    <a:pt x="13152" y="10591"/>
                  </a:cubicBezTo>
                  <a:cubicBezTo>
                    <a:pt x="12388" y="11439"/>
                    <a:pt x="11444" y="11863"/>
                    <a:pt x="10321" y="11863"/>
                  </a:cubicBezTo>
                  <a:lnTo>
                    <a:pt x="9103" y="11863"/>
                  </a:lnTo>
                  <a:lnTo>
                    <a:pt x="9103" y="789"/>
                  </a:lnTo>
                  <a:lnTo>
                    <a:pt x="10357" y="789"/>
                  </a:lnTo>
                  <a:cubicBezTo>
                    <a:pt x="12484" y="789"/>
                    <a:pt x="14096" y="1236"/>
                    <a:pt x="15196" y="2132"/>
                  </a:cubicBezTo>
                  <a:cubicBezTo>
                    <a:pt x="16295" y="3028"/>
                    <a:pt x="17346" y="4684"/>
                    <a:pt x="18350" y="7097"/>
                  </a:cubicBezTo>
                  <a:lnTo>
                    <a:pt x="18994" y="7097"/>
                  </a:lnTo>
                  <a:lnTo>
                    <a:pt x="18636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7" name="CustomShape 20"/>
            <p:cNvSpPr/>
            <p:nvPr/>
          </p:nvSpPr>
          <p:spPr>
            <a:xfrm>
              <a:off x="7492320" y="2460960"/>
              <a:ext cx="461160" cy="355680"/>
            </a:xfrm>
            <a:custGeom>
              <a:avLst/>
              <a:gdLst/>
              <a:ahLst/>
              <a:rect l="l" t="t" r="r" b="b"/>
              <a:pathLst>
                <a:path w="35946" h="25445">
                  <a:moveTo>
                    <a:pt x="0" y="0"/>
                  </a:moveTo>
                  <a:lnTo>
                    <a:pt x="0" y="681"/>
                  </a:lnTo>
                  <a:lnTo>
                    <a:pt x="1685" y="681"/>
                  </a:lnTo>
                  <a:lnTo>
                    <a:pt x="10716" y="25444"/>
                  </a:lnTo>
                  <a:lnTo>
                    <a:pt x="13833" y="25444"/>
                  </a:lnTo>
                  <a:lnTo>
                    <a:pt x="18493" y="9246"/>
                  </a:lnTo>
                  <a:lnTo>
                    <a:pt x="23796" y="25444"/>
                  </a:lnTo>
                  <a:lnTo>
                    <a:pt x="26987" y="25444"/>
                  </a:lnTo>
                  <a:lnTo>
                    <a:pt x="33580" y="681"/>
                  </a:lnTo>
                  <a:lnTo>
                    <a:pt x="35945" y="681"/>
                  </a:lnTo>
                  <a:lnTo>
                    <a:pt x="35945" y="0"/>
                  </a:lnTo>
                  <a:lnTo>
                    <a:pt x="28779" y="0"/>
                  </a:lnTo>
                  <a:lnTo>
                    <a:pt x="28779" y="681"/>
                  </a:lnTo>
                  <a:lnTo>
                    <a:pt x="32398" y="681"/>
                  </a:lnTo>
                  <a:lnTo>
                    <a:pt x="28097" y="17632"/>
                  </a:lnTo>
                  <a:lnTo>
                    <a:pt x="22758" y="681"/>
                  </a:lnTo>
                  <a:lnTo>
                    <a:pt x="24872" y="681"/>
                  </a:lnTo>
                  <a:lnTo>
                    <a:pt x="24872" y="0"/>
                  </a:lnTo>
                  <a:lnTo>
                    <a:pt x="13762" y="0"/>
                  </a:lnTo>
                  <a:lnTo>
                    <a:pt x="13762" y="681"/>
                  </a:lnTo>
                  <a:lnTo>
                    <a:pt x="15805" y="681"/>
                  </a:lnTo>
                  <a:lnTo>
                    <a:pt x="17955" y="7526"/>
                  </a:lnTo>
                  <a:lnTo>
                    <a:pt x="14980" y="17846"/>
                  </a:lnTo>
                  <a:lnTo>
                    <a:pt x="9138" y="681"/>
                  </a:lnTo>
                  <a:lnTo>
                    <a:pt x="11648" y="681"/>
                  </a:lnTo>
                  <a:lnTo>
                    <a:pt x="11648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8" name="CustomShape 21"/>
            <p:cNvSpPr/>
            <p:nvPr/>
          </p:nvSpPr>
          <p:spPr>
            <a:xfrm>
              <a:off x="7957440" y="2455200"/>
              <a:ext cx="233640" cy="361440"/>
            </a:xfrm>
            <a:custGeom>
              <a:avLst/>
              <a:gdLst/>
              <a:ahLst/>
              <a:rect l="l" t="t" r="r" b="b"/>
              <a:pathLst>
                <a:path w="18208" h="25840">
                  <a:moveTo>
                    <a:pt x="8602" y="1"/>
                  </a:moveTo>
                  <a:cubicBezTo>
                    <a:pt x="5974" y="1"/>
                    <a:pt x="3901" y="765"/>
                    <a:pt x="2385" y="2295"/>
                  </a:cubicBezTo>
                  <a:cubicBezTo>
                    <a:pt x="868" y="3824"/>
                    <a:pt x="108" y="5651"/>
                    <a:pt x="108" y="7777"/>
                  </a:cubicBezTo>
                  <a:cubicBezTo>
                    <a:pt x="108" y="10381"/>
                    <a:pt x="849" y="12305"/>
                    <a:pt x="2331" y="13548"/>
                  </a:cubicBezTo>
                  <a:cubicBezTo>
                    <a:pt x="3072" y="14169"/>
                    <a:pt x="3854" y="14670"/>
                    <a:pt x="4678" y="15052"/>
                  </a:cubicBezTo>
                  <a:cubicBezTo>
                    <a:pt x="5502" y="15434"/>
                    <a:pt x="6828" y="15882"/>
                    <a:pt x="8656" y="16396"/>
                  </a:cubicBezTo>
                  <a:cubicBezTo>
                    <a:pt x="10484" y="16910"/>
                    <a:pt x="11894" y="17514"/>
                    <a:pt x="12885" y="18206"/>
                  </a:cubicBezTo>
                  <a:cubicBezTo>
                    <a:pt x="13876" y="18899"/>
                    <a:pt x="14372" y="19897"/>
                    <a:pt x="14372" y="21199"/>
                  </a:cubicBezTo>
                  <a:cubicBezTo>
                    <a:pt x="14372" y="22501"/>
                    <a:pt x="13911" y="23474"/>
                    <a:pt x="12992" y="24120"/>
                  </a:cubicBezTo>
                  <a:cubicBezTo>
                    <a:pt x="12072" y="24765"/>
                    <a:pt x="11014" y="25088"/>
                    <a:pt x="9820" y="25088"/>
                  </a:cubicBezTo>
                  <a:cubicBezTo>
                    <a:pt x="8004" y="25088"/>
                    <a:pt x="6278" y="24311"/>
                    <a:pt x="4641" y="22758"/>
                  </a:cubicBezTo>
                  <a:cubicBezTo>
                    <a:pt x="3005" y="21205"/>
                    <a:pt x="1661" y="19389"/>
                    <a:pt x="610" y="17310"/>
                  </a:cubicBezTo>
                  <a:lnTo>
                    <a:pt x="1" y="17310"/>
                  </a:lnTo>
                  <a:lnTo>
                    <a:pt x="359" y="25839"/>
                  </a:lnTo>
                  <a:lnTo>
                    <a:pt x="861" y="25839"/>
                  </a:lnTo>
                  <a:cubicBezTo>
                    <a:pt x="1173" y="25122"/>
                    <a:pt x="1494" y="24764"/>
                    <a:pt x="1830" y="24764"/>
                  </a:cubicBezTo>
                  <a:cubicBezTo>
                    <a:pt x="2021" y="24764"/>
                    <a:pt x="2994" y="24943"/>
                    <a:pt x="4750" y="25301"/>
                  </a:cubicBezTo>
                  <a:cubicBezTo>
                    <a:pt x="6507" y="25660"/>
                    <a:pt x="8066" y="25839"/>
                    <a:pt x="9428" y="25839"/>
                  </a:cubicBezTo>
                  <a:cubicBezTo>
                    <a:pt x="12055" y="25839"/>
                    <a:pt x="14176" y="25057"/>
                    <a:pt x="15788" y="23492"/>
                  </a:cubicBezTo>
                  <a:cubicBezTo>
                    <a:pt x="17401" y="21928"/>
                    <a:pt x="18207" y="19855"/>
                    <a:pt x="18207" y="17274"/>
                  </a:cubicBezTo>
                  <a:cubicBezTo>
                    <a:pt x="18207" y="15698"/>
                    <a:pt x="17885" y="14336"/>
                    <a:pt x="17241" y="13188"/>
                  </a:cubicBezTo>
                  <a:cubicBezTo>
                    <a:pt x="16977" y="12687"/>
                    <a:pt x="16613" y="12228"/>
                    <a:pt x="16146" y="11809"/>
                  </a:cubicBezTo>
                  <a:cubicBezTo>
                    <a:pt x="15680" y="11390"/>
                    <a:pt x="15239" y="11044"/>
                    <a:pt x="14821" y="10770"/>
                  </a:cubicBezTo>
                  <a:cubicBezTo>
                    <a:pt x="14402" y="10495"/>
                    <a:pt x="13866" y="10232"/>
                    <a:pt x="13208" y="9981"/>
                  </a:cubicBezTo>
                  <a:cubicBezTo>
                    <a:pt x="12551" y="9731"/>
                    <a:pt x="12002" y="9533"/>
                    <a:pt x="11560" y="9390"/>
                  </a:cubicBezTo>
                  <a:cubicBezTo>
                    <a:pt x="11117" y="9246"/>
                    <a:pt x="10192" y="8984"/>
                    <a:pt x="8782" y="8601"/>
                  </a:cubicBezTo>
                  <a:cubicBezTo>
                    <a:pt x="7372" y="8219"/>
                    <a:pt x="6184" y="7724"/>
                    <a:pt x="5216" y="7114"/>
                  </a:cubicBezTo>
                  <a:cubicBezTo>
                    <a:pt x="4248" y="6505"/>
                    <a:pt x="3764" y="5633"/>
                    <a:pt x="3764" y="4498"/>
                  </a:cubicBezTo>
                  <a:cubicBezTo>
                    <a:pt x="3764" y="3363"/>
                    <a:pt x="4171" y="2456"/>
                    <a:pt x="4982" y="1775"/>
                  </a:cubicBezTo>
                  <a:cubicBezTo>
                    <a:pt x="5794" y="1094"/>
                    <a:pt x="6936" y="754"/>
                    <a:pt x="8405" y="754"/>
                  </a:cubicBezTo>
                  <a:cubicBezTo>
                    <a:pt x="9875" y="754"/>
                    <a:pt x="11237" y="1381"/>
                    <a:pt x="12491" y="2635"/>
                  </a:cubicBezTo>
                  <a:cubicBezTo>
                    <a:pt x="13745" y="3889"/>
                    <a:pt x="14945" y="5556"/>
                    <a:pt x="16093" y="7634"/>
                  </a:cubicBezTo>
                  <a:lnTo>
                    <a:pt x="16666" y="7634"/>
                  </a:lnTo>
                  <a:lnTo>
                    <a:pt x="16416" y="395"/>
                  </a:lnTo>
                  <a:lnTo>
                    <a:pt x="16021" y="395"/>
                  </a:lnTo>
                  <a:cubicBezTo>
                    <a:pt x="15759" y="872"/>
                    <a:pt x="15460" y="1112"/>
                    <a:pt x="15125" y="1112"/>
                  </a:cubicBezTo>
                  <a:cubicBezTo>
                    <a:pt x="14791" y="1112"/>
                    <a:pt x="13936" y="927"/>
                    <a:pt x="12562" y="556"/>
                  </a:cubicBezTo>
                  <a:cubicBezTo>
                    <a:pt x="11189" y="185"/>
                    <a:pt x="9869" y="1"/>
                    <a:pt x="8602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9" name="CustomShape 22"/>
            <p:cNvSpPr/>
            <p:nvPr/>
          </p:nvSpPr>
          <p:spPr>
            <a:xfrm>
              <a:off x="6890400" y="2845440"/>
              <a:ext cx="1315440" cy="70920"/>
            </a:xfrm>
            <a:custGeom>
              <a:avLst/>
              <a:gdLst/>
              <a:ahLst/>
              <a:rect l="l" t="t" r="r" b="b"/>
              <a:pathLst>
                <a:path w="102457" h="5103">
                  <a:moveTo>
                    <a:pt x="1" y="0"/>
                  </a:moveTo>
                  <a:lnTo>
                    <a:pt x="1" y="5103"/>
                  </a:lnTo>
                  <a:lnTo>
                    <a:pt x="102456" y="5103"/>
                  </a:lnTo>
                  <a:lnTo>
                    <a:pt x="102456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0" name="CustomShape 23"/>
            <p:cNvSpPr/>
            <p:nvPr/>
          </p:nvSpPr>
          <p:spPr>
            <a:xfrm>
              <a:off x="6890400" y="2323800"/>
              <a:ext cx="1315440" cy="70920"/>
            </a:xfrm>
            <a:custGeom>
              <a:avLst/>
              <a:gdLst/>
              <a:ahLst/>
              <a:rect l="l" t="t" r="r" b="b"/>
              <a:pathLst>
                <a:path w="102457" h="5105">
                  <a:moveTo>
                    <a:pt x="1" y="0"/>
                  </a:moveTo>
                  <a:lnTo>
                    <a:pt x="1" y="5104"/>
                  </a:lnTo>
                  <a:lnTo>
                    <a:pt x="39069" y="5104"/>
                  </a:lnTo>
                  <a:lnTo>
                    <a:pt x="39069" y="0"/>
                  </a:lnTo>
                  <a:close/>
                  <a:moveTo>
                    <a:pt x="63388" y="0"/>
                  </a:moveTo>
                  <a:lnTo>
                    <a:pt x="63388" y="5104"/>
                  </a:lnTo>
                  <a:lnTo>
                    <a:pt x="102456" y="5104"/>
                  </a:lnTo>
                  <a:lnTo>
                    <a:pt x="102456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1" name="CustomShape 24"/>
            <p:cNvSpPr/>
            <p:nvPr/>
          </p:nvSpPr>
          <p:spPr>
            <a:xfrm>
              <a:off x="6890400" y="4425120"/>
              <a:ext cx="1315440" cy="70920"/>
            </a:xfrm>
            <a:custGeom>
              <a:avLst/>
              <a:gdLst/>
              <a:ahLst/>
              <a:rect l="l" t="t" r="r" b="b"/>
              <a:pathLst>
                <a:path w="102457" h="5105">
                  <a:moveTo>
                    <a:pt x="1" y="1"/>
                  </a:moveTo>
                  <a:lnTo>
                    <a:pt x="1" y="5105"/>
                  </a:lnTo>
                  <a:lnTo>
                    <a:pt x="102456" y="5105"/>
                  </a:lnTo>
                  <a:lnTo>
                    <a:pt x="10245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2" name="CustomShape 25"/>
            <p:cNvSpPr/>
            <p:nvPr/>
          </p:nvSpPr>
          <p:spPr>
            <a:xfrm>
              <a:off x="7590960" y="3016080"/>
              <a:ext cx="614880" cy="609480"/>
            </a:xfrm>
            <a:custGeom>
              <a:avLst/>
              <a:gdLst/>
              <a:ahLst/>
              <a:rect l="l" t="t" r="r" b="b"/>
              <a:pathLst>
                <a:path w="47893" h="43574">
                  <a:moveTo>
                    <a:pt x="1" y="0"/>
                  </a:moveTo>
                  <a:lnTo>
                    <a:pt x="1" y="43573"/>
                  </a:lnTo>
                  <a:lnTo>
                    <a:pt x="47892" y="43573"/>
                  </a:lnTo>
                  <a:lnTo>
                    <a:pt x="47892" y="0"/>
                  </a:lnTo>
                  <a:close/>
                </a:path>
              </a:pathLst>
            </a:custGeom>
            <a:solidFill>
              <a:srgbClr val="ff989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3" name="CustomShape 26"/>
            <p:cNvSpPr/>
            <p:nvPr/>
          </p:nvSpPr>
          <p:spPr>
            <a:xfrm>
              <a:off x="7590960" y="3059640"/>
              <a:ext cx="614880" cy="565560"/>
            </a:xfrm>
            <a:custGeom>
              <a:avLst/>
              <a:gdLst/>
              <a:ahLst/>
              <a:rect l="l" t="t" r="r" b="b"/>
              <a:pathLst>
                <a:path w="47893" h="40439">
                  <a:moveTo>
                    <a:pt x="21064" y="0"/>
                  </a:moveTo>
                  <a:cubicBezTo>
                    <a:pt x="15485" y="0"/>
                    <a:pt x="10838" y="5509"/>
                    <a:pt x="14918" y="12763"/>
                  </a:cubicBezTo>
                  <a:cubicBezTo>
                    <a:pt x="16095" y="15707"/>
                    <a:pt x="18452" y="18652"/>
                    <a:pt x="17274" y="21595"/>
                  </a:cubicBezTo>
                  <a:cubicBezTo>
                    <a:pt x="14183" y="28292"/>
                    <a:pt x="6585" y="27328"/>
                    <a:pt x="1" y="27770"/>
                  </a:cubicBezTo>
                  <a:lnTo>
                    <a:pt x="1" y="40438"/>
                  </a:lnTo>
                  <a:lnTo>
                    <a:pt x="47892" y="40438"/>
                  </a:lnTo>
                  <a:lnTo>
                    <a:pt x="47892" y="17811"/>
                  </a:lnTo>
                  <a:cubicBezTo>
                    <a:pt x="46566" y="17041"/>
                    <a:pt x="45068" y="16600"/>
                    <a:pt x="43340" y="16600"/>
                  </a:cubicBezTo>
                  <a:cubicBezTo>
                    <a:pt x="42552" y="16600"/>
                    <a:pt x="41716" y="16692"/>
                    <a:pt x="40827" y="16885"/>
                  </a:cubicBezTo>
                  <a:cubicBezTo>
                    <a:pt x="37280" y="17772"/>
                    <a:pt x="34401" y="25000"/>
                    <a:pt x="31436" y="25000"/>
                  </a:cubicBezTo>
                  <a:cubicBezTo>
                    <a:pt x="30462" y="25000"/>
                    <a:pt x="29479" y="24221"/>
                    <a:pt x="28460" y="22184"/>
                  </a:cubicBezTo>
                  <a:cubicBezTo>
                    <a:pt x="25517" y="16297"/>
                    <a:pt x="33760" y="5697"/>
                    <a:pt x="26105" y="1575"/>
                  </a:cubicBezTo>
                  <a:cubicBezTo>
                    <a:pt x="24480" y="492"/>
                    <a:pt x="22731" y="0"/>
                    <a:pt x="21064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4" name="CustomShape 27"/>
            <p:cNvSpPr/>
            <p:nvPr/>
          </p:nvSpPr>
          <p:spPr>
            <a:xfrm>
              <a:off x="7590960" y="3016080"/>
              <a:ext cx="614880" cy="439560"/>
            </a:xfrm>
            <a:custGeom>
              <a:avLst/>
              <a:gdLst/>
              <a:ahLst/>
              <a:rect l="l" t="t" r="r" b="b"/>
              <a:pathLst>
                <a:path w="47893" h="31428">
                  <a:moveTo>
                    <a:pt x="1" y="0"/>
                  </a:moveTo>
                  <a:lnTo>
                    <a:pt x="1" y="30905"/>
                  </a:lnTo>
                  <a:cubicBezTo>
                    <a:pt x="6585" y="30462"/>
                    <a:pt x="14183" y="31427"/>
                    <a:pt x="17274" y="24730"/>
                  </a:cubicBezTo>
                  <a:cubicBezTo>
                    <a:pt x="18452" y="21787"/>
                    <a:pt x="16095" y="18842"/>
                    <a:pt x="14918" y="15898"/>
                  </a:cubicBezTo>
                  <a:cubicBezTo>
                    <a:pt x="10838" y="8644"/>
                    <a:pt x="15485" y="3135"/>
                    <a:pt x="21064" y="3135"/>
                  </a:cubicBezTo>
                  <a:cubicBezTo>
                    <a:pt x="22731" y="3135"/>
                    <a:pt x="24480" y="3627"/>
                    <a:pt x="26105" y="4710"/>
                  </a:cubicBezTo>
                  <a:cubicBezTo>
                    <a:pt x="33760" y="8832"/>
                    <a:pt x="25517" y="19432"/>
                    <a:pt x="28460" y="25320"/>
                  </a:cubicBezTo>
                  <a:cubicBezTo>
                    <a:pt x="29479" y="27357"/>
                    <a:pt x="30462" y="28136"/>
                    <a:pt x="31435" y="28136"/>
                  </a:cubicBezTo>
                  <a:cubicBezTo>
                    <a:pt x="34400" y="28136"/>
                    <a:pt x="37280" y="20907"/>
                    <a:pt x="40827" y="20020"/>
                  </a:cubicBezTo>
                  <a:cubicBezTo>
                    <a:pt x="41716" y="19827"/>
                    <a:pt x="42552" y="19736"/>
                    <a:pt x="43340" y="19736"/>
                  </a:cubicBezTo>
                  <a:cubicBezTo>
                    <a:pt x="45068" y="19736"/>
                    <a:pt x="46566" y="20175"/>
                    <a:pt x="47892" y="20946"/>
                  </a:cubicBezTo>
                  <a:lnTo>
                    <a:pt x="47892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5" name="CustomShape 28"/>
            <p:cNvSpPr/>
            <p:nvPr/>
          </p:nvSpPr>
          <p:spPr>
            <a:xfrm>
              <a:off x="6890400" y="3016080"/>
              <a:ext cx="614880" cy="1032480"/>
            </a:xfrm>
            <a:custGeom>
              <a:avLst/>
              <a:gdLst/>
              <a:ahLst/>
              <a:rect l="l" t="t" r="r" b="b"/>
              <a:pathLst>
                <a:path w="47892" h="73800">
                  <a:moveTo>
                    <a:pt x="0" y="0"/>
                  </a:moveTo>
                  <a:lnTo>
                    <a:pt x="0" y="73800"/>
                  </a:lnTo>
                  <a:lnTo>
                    <a:pt x="47891" y="73800"/>
                  </a:lnTo>
                  <a:lnTo>
                    <a:pt x="4789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6" name="CustomShape 29"/>
            <p:cNvSpPr/>
            <p:nvPr/>
          </p:nvSpPr>
          <p:spPr>
            <a:xfrm>
              <a:off x="6915240" y="313920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8">
                  <a:moveTo>
                    <a:pt x="21377" y="0"/>
                  </a:moveTo>
                  <a:cubicBezTo>
                    <a:pt x="17884" y="0"/>
                    <a:pt x="14392" y="16"/>
                    <a:pt x="10898" y="46"/>
                  </a:cubicBezTo>
                  <a:cubicBezTo>
                    <a:pt x="9082" y="63"/>
                    <a:pt x="7266" y="83"/>
                    <a:pt x="5449" y="109"/>
                  </a:cubicBezTo>
                  <a:cubicBezTo>
                    <a:pt x="4541" y="123"/>
                    <a:pt x="3633" y="138"/>
                    <a:pt x="2724" y="155"/>
                  </a:cubicBezTo>
                  <a:cubicBezTo>
                    <a:pt x="1817" y="171"/>
                    <a:pt x="908" y="190"/>
                    <a:pt x="1" y="213"/>
                  </a:cubicBezTo>
                  <a:cubicBezTo>
                    <a:pt x="908" y="236"/>
                    <a:pt x="1817" y="256"/>
                    <a:pt x="2724" y="273"/>
                  </a:cubicBezTo>
                  <a:cubicBezTo>
                    <a:pt x="3633" y="289"/>
                    <a:pt x="4541" y="304"/>
                    <a:pt x="5449" y="318"/>
                  </a:cubicBezTo>
                  <a:cubicBezTo>
                    <a:pt x="7266" y="343"/>
                    <a:pt x="9082" y="365"/>
                    <a:pt x="10898" y="381"/>
                  </a:cubicBezTo>
                  <a:cubicBezTo>
                    <a:pt x="14531" y="411"/>
                    <a:pt x="18164" y="426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1"/>
                  </a:cubicBezTo>
                  <a:cubicBezTo>
                    <a:pt x="34511" y="366"/>
                    <a:pt x="36327" y="345"/>
                    <a:pt x="38144" y="318"/>
                  </a:cubicBezTo>
                  <a:cubicBezTo>
                    <a:pt x="39051" y="304"/>
                    <a:pt x="39960" y="289"/>
                    <a:pt x="40869" y="273"/>
                  </a:cubicBezTo>
                  <a:cubicBezTo>
                    <a:pt x="41776" y="256"/>
                    <a:pt x="42685" y="237"/>
                    <a:pt x="43592" y="214"/>
                  </a:cubicBezTo>
                  <a:cubicBezTo>
                    <a:pt x="42685" y="190"/>
                    <a:pt x="41776" y="171"/>
                    <a:pt x="40869" y="155"/>
                  </a:cubicBezTo>
                  <a:cubicBezTo>
                    <a:pt x="39960" y="138"/>
                    <a:pt x="39051" y="123"/>
                    <a:pt x="38144" y="109"/>
                  </a:cubicBezTo>
                  <a:cubicBezTo>
                    <a:pt x="36327" y="83"/>
                    <a:pt x="34511" y="63"/>
                    <a:pt x="32695" y="46"/>
                  </a:cubicBezTo>
                  <a:cubicBezTo>
                    <a:pt x="29062" y="17"/>
                    <a:pt x="25430" y="2"/>
                    <a:pt x="21796" y="1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7" name="CustomShape 30"/>
            <p:cNvSpPr/>
            <p:nvPr/>
          </p:nvSpPr>
          <p:spPr>
            <a:xfrm>
              <a:off x="6915240" y="319968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377" y="0"/>
                  </a:moveTo>
                  <a:cubicBezTo>
                    <a:pt x="17884" y="0"/>
                    <a:pt x="14392" y="15"/>
                    <a:pt x="10898" y="46"/>
                  </a:cubicBezTo>
                  <a:cubicBezTo>
                    <a:pt x="9082" y="62"/>
                    <a:pt x="7266" y="83"/>
                    <a:pt x="5449" y="109"/>
                  </a:cubicBezTo>
                  <a:cubicBezTo>
                    <a:pt x="4541" y="123"/>
                    <a:pt x="3633" y="138"/>
                    <a:pt x="2724" y="155"/>
                  </a:cubicBezTo>
                  <a:cubicBezTo>
                    <a:pt x="1817" y="171"/>
                    <a:pt x="908" y="190"/>
                    <a:pt x="1" y="214"/>
                  </a:cubicBezTo>
                  <a:cubicBezTo>
                    <a:pt x="908" y="237"/>
                    <a:pt x="1817" y="256"/>
                    <a:pt x="2724" y="272"/>
                  </a:cubicBezTo>
                  <a:cubicBezTo>
                    <a:pt x="3633" y="289"/>
                    <a:pt x="4541" y="304"/>
                    <a:pt x="5449" y="318"/>
                  </a:cubicBezTo>
                  <a:cubicBezTo>
                    <a:pt x="7266" y="343"/>
                    <a:pt x="9082" y="365"/>
                    <a:pt x="10898" y="381"/>
                  </a:cubicBezTo>
                  <a:cubicBezTo>
                    <a:pt x="14531" y="410"/>
                    <a:pt x="18164" y="426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1"/>
                  </a:cubicBezTo>
                  <a:cubicBezTo>
                    <a:pt x="34511" y="366"/>
                    <a:pt x="36327" y="345"/>
                    <a:pt x="38144" y="318"/>
                  </a:cubicBezTo>
                  <a:cubicBezTo>
                    <a:pt x="39051" y="304"/>
                    <a:pt x="39960" y="289"/>
                    <a:pt x="40869" y="272"/>
                  </a:cubicBezTo>
                  <a:cubicBezTo>
                    <a:pt x="41776" y="256"/>
                    <a:pt x="42685" y="237"/>
                    <a:pt x="43592" y="214"/>
                  </a:cubicBezTo>
                  <a:cubicBezTo>
                    <a:pt x="42685" y="190"/>
                    <a:pt x="41776" y="171"/>
                    <a:pt x="40869" y="155"/>
                  </a:cubicBezTo>
                  <a:cubicBezTo>
                    <a:pt x="39960" y="138"/>
                    <a:pt x="39051" y="123"/>
                    <a:pt x="38144" y="109"/>
                  </a:cubicBezTo>
                  <a:cubicBezTo>
                    <a:pt x="36327" y="83"/>
                    <a:pt x="34511" y="62"/>
                    <a:pt x="32695" y="46"/>
                  </a:cubicBezTo>
                  <a:cubicBezTo>
                    <a:pt x="29062" y="17"/>
                    <a:pt x="25430" y="2"/>
                    <a:pt x="21796" y="0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8" name="CustomShape 31"/>
            <p:cNvSpPr/>
            <p:nvPr/>
          </p:nvSpPr>
          <p:spPr>
            <a:xfrm>
              <a:off x="6915240" y="326016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406" y="0"/>
                  </a:moveTo>
                  <a:cubicBezTo>
                    <a:pt x="17903" y="0"/>
                    <a:pt x="14401" y="17"/>
                    <a:pt x="10898" y="47"/>
                  </a:cubicBezTo>
                  <a:cubicBezTo>
                    <a:pt x="9082" y="62"/>
                    <a:pt x="7266" y="84"/>
                    <a:pt x="5449" y="110"/>
                  </a:cubicBezTo>
                  <a:cubicBezTo>
                    <a:pt x="4541" y="123"/>
                    <a:pt x="3633" y="138"/>
                    <a:pt x="2724" y="155"/>
                  </a:cubicBezTo>
                  <a:cubicBezTo>
                    <a:pt x="1817" y="171"/>
                    <a:pt x="908" y="191"/>
                    <a:pt x="1" y="214"/>
                  </a:cubicBezTo>
                  <a:cubicBezTo>
                    <a:pt x="908" y="237"/>
                    <a:pt x="1817" y="256"/>
                    <a:pt x="2724" y="272"/>
                  </a:cubicBezTo>
                  <a:cubicBezTo>
                    <a:pt x="3633" y="289"/>
                    <a:pt x="4541" y="304"/>
                    <a:pt x="5449" y="318"/>
                  </a:cubicBezTo>
                  <a:cubicBezTo>
                    <a:pt x="7266" y="343"/>
                    <a:pt x="9082" y="365"/>
                    <a:pt x="10898" y="381"/>
                  </a:cubicBezTo>
                  <a:cubicBezTo>
                    <a:pt x="14531" y="410"/>
                    <a:pt x="18164" y="425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1"/>
                  </a:cubicBezTo>
                  <a:cubicBezTo>
                    <a:pt x="34511" y="366"/>
                    <a:pt x="36327" y="344"/>
                    <a:pt x="38144" y="318"/>
                  </a:cubicBezTo>
                  <a:cubicBezTo>
                    <a:pt x="39051" y="304"/>
                    <a:pt x="39960" y="290"/>
                    <a:pt x="40869" y="274"/>
                  </a:cubicBezTo>
                  <a:cubicBezTo>
                    <a:pt x="41776" y="256"/>
                    <a:pt x="42685" y="237"/>
                    <a:pt x="43592" y="214"/>
                  </a:cubicBezTo>
                  <a:cubicBezTo>
                    <a:pt x="42685" y="190"/>
                    <a:pt x="41776" y="171"/>
                    <a:pt x="40869" y="155"/>
                  </a:cubicBezTo>
                  <a:cubicBezTo>
                    <a:pt x="39960" y="138"/>
                    <a:pt x="39051" y="123"/>
                    <a:pt x="38144" y="109"/>
                  </a:cubicBezTo>
                  <a:cubicBezTo>
                    <a:pt x="36327" y="84"/>
                    <a:pt x="34511" y="62"/>
                    <a:pt x="32695" y="46"/>
                  </a:cubicBezTo>
                  <a:cubicBezTo>
                    <a:pt x="29062" y="17"/>
                    <a:pt x="25430" y="1"/>
                    <a:pt x="21796" y="0"/>
                  </a:cubicBezTo>
                  <a:cubicBezTo>
                    <a:pt x="21666" y="0"/>
                    <a:pt x="21536" y="0"/>
                    <a:pt x="2140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9" name="CustomShape 32"/>
            <p:cNvSpPr/>
            <p:nvPr/>
          </p:nvSpPr>
          <p:spPr>
            <a:xfrm>
              <a:off x="6915240" y="332064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8">
                  <a:moveTo>
                    <a:pt x="21406" y="1"/>
                  </a:moveTo>
                  <a:cubicBezTo>
                    <a:pt x="17903" y="1"/>
                    <a:pt x="14401" y="17"/>
                    <a:pt x="10898" y="48"/>
                  </a:cubicBezTo>
                  <a:cubicBezTo>
                    <a:pt x="9082" y="63"/>
                    <a:pt x="7266" y="85"/>
                    <a:pt x="5449" y="111"/>
                  </a:cubicBezTo>
                  <a:cubicBezTo>
                    <a:pt x="4541" y="124"/>
                    <a:pt x="3633" y="139"/>
                    <a:pt x="2724" y="155"/>
                  </a:cubicBezTo>
                  <a:cubicBezTo>
                    <a:pt x="1817" y="172"/>
                    <a:pt x="908" y="192"/>
                    <a:pt x="1" y="215"/>
                  </a:cubicBezTo>
                  <a:cubicBezTo>
                    <a:pt x="908" y="238"/>
                    <a:pt x="1817" y="257"/>
                    <a:pt x="2724" y="273"/>
                  </a:cubicBezTo>
                  <a:cubicBezTo>
                    <a:pt x="3633" y="290"/>
                    <a:pt x="4541" y="305"/>
                    <a:pt x="5449" y="319"/>
                  </a:cubicBezTo>
                  <a:cubicBezTo>
                    <a:pt x="7266" y="344"/>
                    <a:pt x="9082" y="366"/>
                    <a:pt x="10898" y="382"/>
                  </a:cubicBezTo>
                  <a:cubicBezTo>
                    <a:pt x="14531" y="411"/>
                    <a:pt x="18164" y="426"/>
                    <a:pt x="21796" y="428"/>
                  </a:cubicBezTo>
                  <a:cubicBezTo>
                    <a:pt x="21936" y="428"/>
                    <a:pt x="22076" y="428"/>
                    <a:pt x="22216" y="428"/>
                  </a:cubicBezTo>
                  <a:cubicBezTo>
                    <a:pt x="25709" y="428"/>
                    <a:pt x="29201" y="412"/>
                    <a:pt x="32695" y="382"/>
                  </a:cubicBezTo>
                  <a:cubicBezTo>
                    <a:pt x="34511" y="367"/>
                    <a:pt x="36327" y="345"/>
                    <a:pt x="38144" y="319"/>
                  </a:cubicBezTo>
                  <a:cubicBezTo>
                    <a:pt x="39051" y="306"/>
                    <a:pt x="39960" y="291"/>
                    <a:pt x="40869" y="274"/>
                  </a:cubicBezTo>
                  <a:cubicBezTo>
                    <a:pt x="41776" y="258"/>
                    <a:pt x="42685" y="238"/>
                    <a:pt x="43592" y="215"/>
                  </a:cubicBezTo>
                  <a:cubicBezTo>
                    <a:pt x="42685" y="192"/>
                    <a:pt x="41776" y="172"/>
                    <a:pt x="40869" y="155"/>
                  </a:cubicBezTo>
                  <a:cubicBezTo>
                    <a:pt x="39960" y="139"/>
                    <a:pt x="39051" y="124"/>
                    <a:pt x="38144" y="110"/>
                  </a:cubicBezTo>
                  <a:cubicBezTo>
                    <a:pt x="36327" y="85"/>
                    <a:pt x="34511" y="63"/>
                    <a:pt x="32695" y="47"/>
                  </a:cubicBezTo>
                  <a:cubicBezTo>
                    <a:pt x="29062" y="18"/>
                    <a:pt x="25430" y="2"/>
                    <a:pt x="21796" y="1"/>
                  </a:cubicBezTo>
                  <a:cubicBezTo>
                    <a:pt x="21666" y="1"/>
                    <a:pt x="21536" y="1"/>
                    <a:pt x="21406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0" name="CustomShape 33"/>
            <p:cNvSpPr/>
            <p:nvPr/>
          </p:nvSpPr>
          <p:spPr>
            <a:xfrm>
              <a:off x="6915240" y="338112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6">
                  <a:moveTo>
                    <a:pt x="21377" y="0"/>
                  </a:moveTo>
                  <a:cubicBezTo>
                    <a:pt x="17884" y="0"/>
                    <a:pt x="14392" y="15"/>
                    <a:pt x="10898" y="46"/>
                  </a:cubicBezTo>
                  <a:cubicBezTo>
                    <a:pt x="9082" y="61"/>
                    <a:pt x="7266" y="82"/>
                    <a:pt x="5449" y="109"/>
                  </a:cubicBezTo>
                  <a:cubicBezTo>
                    <a:pt x="4541" y="123"/>
                    <a:pt x="3633" y="138"/>
                    <a:pt x="2724" y="155"/>
                  </a:cubicBezTo>
                  <a:cubicBezTo>
                    <a:pt x="1817" y="170"/>
                    <a:pt x="908" y="190"/>
                    <a:pt x="1" y="213"/>
                  </a:cubicBezTo>
                  <a:cubicBezTo>
                    <a:pt x="908" y="236"/>
                    <a:pt x="1817" y="256"/>
                    <a:pt x="2724" y="272"/>
                  </a:cubicBezTo>
                  <a:cubicBezTo>
                    <a:pt x="3633" y="289"/>
                    <a:pt x="4541" y="304"/>
                    <a:pt x="5449" y="317"/>
                  </a:cubicBezTo>
                  <a:cubicBezTo>
                    <a:pt x="7266" y="343"/>
                    <a:pt x="9082" y="363"/>
                    <a:pt x="10898" y="380"/>
                  </a:cubicBezTo>
                  <a:cubicBezTo>
                    <a:pt x="14531" y="409"/>
                    <a:pt x="18164" y="424"/>
                    <a:pt x="21796" y="425"/>
                  </a:cubicBezTo>
                  <a:cubicBezTo>
                    <a:pt x="22057" y="426"/>
                    <a:pt x="22317" y="426"/>
                    <a:pt x="22577" y="426"/>
                  </a:cubicBezTo>
                  <a:cubicBezTo>
                    <a:pt x="25950" y="426"/>
                    <a:pt x="29322" y="410"/>
                    <a:pt x="32695" y="381"/>
                  </a:cubicBezTo>
                  <a:cubicBezTo>
                    <a:pt x="34511" y="365"/>
                    <a:pt x="36327" y="344"/>
                    <a:pt x="38144" y="318"/>
                  </a:cubicBezTo>
                  <a:cubicBezTo>
                    <a:pt x="39051" y="304"/>
                    <a:pt x="39960" y="289"/>
                    <a:pt x="40869" y="272"/>
                  </a:cubicBezTo>
                  <a:cubicBezTo>
                    <a:pt x="41776" y="256"/>
                    <a:pt x="42685" y="236"/>
                    <a:pt x="43592" y="213"/>
                  </a:cubicBezTo>
                  <a:cubicBezTo>
                    <a:pt x="42685" y="190"/>
                    <a:pt x="41776" y="170"/>
                    <a:pt x="40869" y="153"/>
                  </a:cubicBezTo>
                  <a:cubicBezTo>
                    <a:pt x="39960" y="137"/>
                    <a:pt x="39051" y="122"/>
                    <a:pt x="38144" y="108"/>
                  </a:cubicBezTo>
                  <a:cubicBezTo>
                    <a:pt x="36327" y="82"/>
                    <a:pt x="34511" y="61"/>
                    <a:pt x="32695" y="44"/>
                  </a:cubicBezTo>
                  <a:cubicBezTo>
                    <a:pt x="29062" y="15"/>
                    <a:pt x="25430" y="0"/>
                    <a:pt x="21796" y="0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1" name="CustomShape 34"/>
            <p:cNvSpPr/>
            <p:nvPr/>
          </p:nvSpPr>
          <p:spPr>
            <a:xfrm>
              <a:off x="6915240" y="344124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8">
                  <a:moveTo>
                    <a:pt x="21378" y="1"/>
                  </a:moveTo>
                  <a:cubicBezTo>
                    <a:pt x="17885" y="1"/>
                    <a:pt x="14392" y="16"/>
                    <a:pt x="10899" y="47"/>
                  </a:cubicBezTo>
                  <a:cubicBezTo>
                    <a:pt x="9083" y="62"/>
                    <a:pt x="7266" y="83"/>
                    <a:pt x="5450" y="110"/>
                  </a:cubicBezTo>
                  <a:cubicBezTo>
                    <a:pt x="4541" y="124"/>
                    <a:pt x="3633" y="139"/>
                    <a:pt x="2724" y="155"/>
                  </a:cubicBezTo>
                  <a:cubicBezTo>
                    <a:pt x="1817" y="172"/>
                    <a:pt x="908" y="191"/>
                    <a:pt x="1" y="214"/>
                  </a:cubicBezTo>
                  <a:cubicBezTo>
                    <a:pt x="908" y="236"/>
                    <a:pt x="1817" y="257"/>
                    <a:pt x="2725" y="273"/>
                  </a:cubicBezTo>
                  <a:cubicBezTo>
                    <a:pt x="3634" y="290"/>
                    <a:pt x="4541" y="305"/>
                    <a:pt x="5450" y="317"/>
                  </a:cubicBezTo>
                  <a:cubicBezTo>
                    <a:pt x="7266" y="344"/>
                    <a:pt x="9083" y="364"/>
                    <a:pt x="10899" y="381"/>
                  </a:cubicBezTo>
                  <a:cubicBezTo>
                    <a:pt x="14533" y="411"/>
                    <a:pt x="18164" y="426"/>
                    <a:pt x="21798" y="428"/>
                  </a:cubicBezTo>
                  <a:cubicBezTo>
                    <a:pt x="21937" y="428"/>
                    <a:pt x="22077" y="428"/>
                    <a:pt x="22217" y="428"/>
                  </a:cubicBezTo>
                  <a:cubicBezTo>
                    <a:pt x="25709" y="428"/>
                    <a:pt x="29203" y="412"/>
                    <a:pt x="32695" y="382"/>
                  </a:cubicBezTo>
                  <a:cubicBezTo>
                    <a:pt x="34512" y="365"/>
                    <a:pt x="36328" y="345"/>
                    <a:pt x="38144" y="319"/>
                  </a:cubicBezTo>
                  <a:cubicBezTo>
                    <a:pt x="39053" y="305"/>
                    <a:pt x="39960" y="290"/>
                    <a:pt x="40869" y="273"/>
                  </a:cubicBezTo>
                  <a:cubicBezTo>
                    <a:pt x="41777" y="257"/>
                    <a:pt x="42685" y="236"/>
                    <a:pt x="43593" y="214"/>
                  </a:cubicBezTo>
                  <a:cubicBezTo>
                    <a:pt x="42685" y="191"/>
                    <a:pt x="41777" y="171"/>
                    <a:pt x="40869" y="154"/>
                  </a:cubicBezTo>
                  <a:cubicBezTo>
                    <a:pt x="39961" y="138"/>
                    <a:pt x="39053" y="123"/>
                    <a:pt x="38144" y="110"/>
                  </a:cubicBezTo>
                  <a:cubicBezTo>
                    <a:pt x="36328" y="83"/>
                    <a:pt x="34512" y="62"/>
                    <a:pt x="32695" y="47"/>
                  </a:cubicBezTo>
                  <a:cubicBezTo>
                    <a:pt x="29063" y="16"/>
                    <a:pt x="25430" y="1"/>
                    <a:pt x="21798" y="1"/>
                  </a:cubicBezTo>
                  <a:cubicBezTo>
                    <a:pt x="21658" y="1"/>
                    <a:pt x="21518" y="1"/>
                    <a:pt x="21378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2" name="CustomShape 35"/>
            <p:cNvSpPr/>
            <p:nvPr/>
          </p:nvSpPr>
          <p:spPr>
            <a:xfrm>
              <a:off x="6915240" y="350172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8">
                  <a:moveTo>
                    <a:pt x="21377" y="1"/>
                  </a:moveTo>
                  <a:cubicBezTo>
                    <a:pt x="17884" y="1"/>
                    <a:pt x="14392" y="16"/>
                    <a:pt x="10898" y="46"/>
                  </a:cubicBezTo>
                  <a:cubicBezTo>
                    <a:pt x="9082" y="63"/>
                    <a:pt x="7266" y="83"/>
                    <a:pt x="5449" y="110"/>
                  </a:cubicBezTo>
                  <a:cubicBezTo>
                    <a:pt x="4541" y="124"/>
                    <a:pt x="3633" y="139"/>
                    <a:pt x="2724" y="155"/>
                  </a:cubicBezTo>
                  <a:cubicBezTo>
                    <a:pt x="1817" y="172"/>
                    <a:pt x="908" y="191"/>
                    <a:pt x="1" y="213"/>
                  </a:cubicBezTo>
                  <a:cubicBezTo>
                    <a:pt x="908" y="236"/>
                    <a:pt x="1817" y="257"/>
                    <a:pt x="2724" y="273"/>
                  </a:cubicBezTo>
                  <a:cubicBezTo>
                    <a:pt x="3633" y="289"/>
                    <a:pt x="4541" y="305"/>
                    <a:pt x="5449" y="317"/>
                  </a:cubicBezTo>
                  <a:cubicBezTo>
                    <a:pt x="7266" y="344"/>
                    <a:pt x="9082" y="365"/>
                    <a:pt x="10898" y="381"/>
                  </a:cubicBezTo>
                  <a:cubicBezTo>
                    <a:pt x="14531" y="411"/>
                    <a:pt x="18164" y="426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2"/>
                  </a:cubicBezTo>
                  <a:cubicBezTo>
                    <a:pt x="34511" y="367"/>
                    <a:pt x="36327" y="345"/>
                    <a:pt x="38144" y="319"/>
                  </a:cubicBezTo>
                  <a:cubicBezTo>
                    <a:pt x="39051" y="305"/>
                    <a:pt x="39960" y="289"/>
                    <a:pt x="40869" y="273"/>
                  </a:cubicBezTo>
                  <a:cubicBezTo>
                    <a:pt x="41776" y="257"/>
                    <a:pt x="42685" y="236"/>
                    <a:pt x="43592" y="213"/>
                  </a:cubicBezTo>
                  <a:cubicBezTo>
                    <a:pt x="42685" y="191"/>
                    <a:pt x="41776" y="170"/>
                    <a:pt x="40869" y="154"/>
                  </a:cubicBezTo>
                  <a:cubicBezTo>
                    <a:pt x="39960" y="138"/>
                    <a:pt x="39051" y="122"/>
                    <a:pt x="38144" y="110"/>
                  </a:cubicBezTo>
                  <a:cubicBezTo>
                    <a:pt x="36327" y="83"/>
                    <a:pt x="34511" y="62"/>
                    <a:pt x="32695" y="46"/>
                  </a:cubicBezTo>
                  <a:cubicBezTo>
                    <a:pt x="29062" y="16"/>
                    <a:pt x="25430" y="2"/>
                    <a:pt x="21796" y="1"/>
                  </a:cubicBezTo>
                  <a:cubicBezTo>
                    <a:pt x="21657" y="1"/>
                    <a:pt x="21517" y="1"/>
                    <a:pt x="2137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3" name="CustomShape 36"/>
            <p:cNvSpPr/>
            <p:nvPr/>
          </p:nvSpPr>
          <p:spPr>
            <a:xfrm>
              <a:off x="6915240" y="356220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8">
                  <a:moveTo>
                    <a:pt x="21377" y="1"/>
                  </a:moveTo>
                  <a:cubicBezTo>
                    <a:pt x="17884" y="1"/>
                    <a:pt x="14392" y="16"/>
                    <a:pt x="10898" y="46"/>
                  </a:cubicBezTo>
                  <a:cubicBezTo>
                    <a:pt x="9082" y="63"/>
                    <a:pt x="7266" y="83"/>
                    <a:pt x="5449" y="110"/>
                  </a:cubicBezTo>
                  <a:cubicBezTo>
                    <a:pt x="4541" y="123"/>
                    <a:pt x="3633" y="139"/>
                    <a:pt x="2724" y="155"/>
                  </a:cubicBezTo>
                  <a:cubicBezTo>
                    <a:pt x="1817" y="172"/>
                    <a:pt x="908" y="192"/>
                    <a:pt x="1" y="215"/>
                  </a:cubicBezTo>
                  <a:cubicBezTo>
                    <a:pt x="908" y="237"/>
                    <a:pt x="1817" y="256"/>
                    <a:pt x="2724" y="273"/>
                  </a:cubicBezTo>
                  <a:cubicBezTo>
                    <a:pt x="3633" y="289"/>
                    <a:pt x="4541" y="304"/>
                    <a:pt x="5449" y="318"/>
                  </a:cubicBezTo>
                  <a:cubicBezTo>
                    <a:pt x="7266" y="344"/>
                    <a:pt x="9082" y="365"/>
                    <a:pt x="10898" y="382"/>
                  </a:cubicBezTo>
                  <a:cubicBezTo>
                    <a:pt x="14531" y="411"/>
                    <a:pt x="18164" y="426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2"/>
                  </a:cubicBezTo>
                  <a:cubicBezTo>
                    <a:pt x="34511" y="366"/>
                    <a:pt x="36327" y="345"/>
                    <a:pt x="38144" y="318"/>
                  </a:cubicBezTo>
                  <a:cubicBezTo>
                    <a:pt x="39051" y="304"/>
                    <a:pt x="39960" y="291"/>
                    <a:pt x="40869" y="273"/>
                  </a:cubicBezTo>
                  <a:cubicBezTo>
                    <a:pt x="41776" y="256"/>
                    <a:pt x="42685" y="237"/>
                    <a:pt x="43592" y="215"/>
                  </a:cubicBezTo>
                  <a:cubicBezTo>
                    <a:pt x="42685" y="191"/>
                    <a:pt x="41776" y="172"/>
                    <a:pt x="40869" y="155"/>
                  </a:cubicBezTo>
                  <a:cubicBezTo>
                    <a:pt x="39960" y="139"/>
                    <a:pt x="39051" y="123"/>
                    <a:pt x="38144" y="110"/>
                  </a:cubicBezTo>
                  <a:cubicBezTo>
                    <a:pt x="36327" y="83"/>
                    <a:pt x="34511" y="63"/>
                    <a:pt x="32695" y="46"/>
                  </a:cubicBezTo>
                  <a:cubicBezTo>
                    <a:pt x="29062" y="17"/>
                    <a:pt x="25430" y="2"/>
                    <a:pt x="21796" y="1"/>
                  </a:cubicBezTo>
                  <a:cubicBezTo>
                    <a:pt x="21657" y="1"/>
                    <a:pt x="21517" y="1"/>
                    <a:pt x="2137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4" name="CustomShape 37"/>
            <p:cNvSpPr/>
            <p:nvPr/>
          </p:nvSpPr>
          <p:spPr>
            <a:xfrm>
              <a:off x="6915240" y="362268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8">
                  <a:moveTo>
                    <a:pt x="21406" y="1"/>
                  </a:moveTo>
                  <a:cubicBezTo>
                    <a:pt x="17903" y="1"/>
                    <a:pt x="14401" y="17"/>
                    <a:pt x="10898" y="47"/>
                  </a:cubicBezTo>
                  <a:cubicBezTo>
                    <a:pt x="9082" y="63"/>
                    <a:pt x="7266" y="84"/>
                    <a:pt x="5449" y="111"/>
                  </a:cubicBezTo>
                  <a:cubicBezTo>
                    <a:pt x="4541" y="123"/>
                    <a:pt x="3633" y="139"/>
                    <a:pt x="2724" y="155"/>
                  </a:cubicBezTo>
                  <a:cubicBezTo>
                    <a:pt x="1817" y="171"/>
                    <a:pt x="908" y="192"/>
                    <a:pt x="1" y="214"/>
                  </a:cubicBezTo>
                  <a:cubicBezTo>
                    <a:pt x="908" y="237"/>
                    <a:pt x="1817" y="256"/>
                    <a:pt x="2724" y="274"/>
                  </a:cubicBezTo>
                  <a:cubicBezTo>
                    <a:pt x="3633" y="290"/>
                    <a:pt x="4541" y="304"/>
                    <a:pt x="5449" y="318"/>
                  </a:cubicBezTo>
                  <a:cubicBezTo>
                    <a:pt x="7266" y="345"/>
                    <a:pt x="9082" y="365"/>
                    <a:pt x="10898" y="382"/>
                  </a:cubicBezTo>
                  <a:cubicBezTo>
                    <a:pt x="14531" y="411"/>
                    <a:pt x="18164" y="426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2" y="412"/>
                    <a:pt x="32695" y="383"/>
                  </a:cubicBezTo>
                  <a:cubicBezTo>
                    <a:pt x="34511" y="366"/>
                    <a:pt x="36327" y="346"/>
                    <a:pt x="38144" y="319"/>
                  </a:cubicBezTo>
                  <a:cubicBezTo>
                    <a:pt x="39051" y="306"/>
                    <a:pt x="39960" y="290"/>
                    <a:pt x="40869" y="274"/>
                  </a:cubicBezTo>
                  <a:cubicBezTo>
                    <a:pt x="41776" y="257"/>
                    <a:pt x="42685" y="237"/>
                    <a:pt x="43592" y="214"/>
                  </a:cubicBezTo>
                  <a:cubicBezTo>
                    <a:pt x="42685" y="192"/>
                    <a:pt x="41776" y="171"/>
                    <a:pt x="40869" y="155"/>
                  </a:cubicBezTo>
                  <a:cubicBezTo>
                    <a:pt x="39960" y="139"/>
                    <a:pt x="39051" y="123"/>
                    <a:pt x="38144" y="109"/>
                  </a:cubicBezTo>
                  <a:cubicBezTo>
                    <a:pt x="36327" y="84"/>
                    <a:pt x="34511" y="63"/>
                    <a:pt x="32695" y="46"/>
                  </a:cubicBezTo>
                  <a:cubicBezTo>
                    <a:pt x="29062" y="17"/>
                    <a:pt x="25430" y="2"/>
                    <a:pt x="21796" y="1"/>
                  </a:cubicBezTo>
                  <a:cubicBezTo>
                    <a:pt x="21666" y="1"/>
                    <a:pt x="21536" y="1"/>
                    <a:pt x="21406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5" name="CustomShape 38"/>
            <p:cNvSpPr/>
            <p:nvPr/>
          </p:nvSpPr>
          <p:spPr>
            <a:xfrm>
              <a:off x="6915240" y="368316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796" y="0"/>
                  </a:moveTo>
                  <a:cubicBezTo>
                    <a:pt x="18163" y="0"/>
                    <a:pt x="14531" y="16"/>
                    <a:pt x="10898" y="47"/>
                  </a:cubicBezTo>
                  <a:cubicBezTo>
                    <a:pt x="9082" y="62"/>
                    <a:pt x="7266" y="84"/>
                    <a:pt x="5449" y="111"/>
                  </a:cubicBezTo>
                  <a:cubicBezTo>
                    <a:pt x="4541" y="123"/>
                    <a:pt x="3633" y="138"/>
                    <a:pt x="2724" y="155"/>
                  </a:cubicBezTo>
                  <a:cubicBezTo>
                    <a:pt x="1817" y="171"/>
                    <a:pt x="908" y="192"/>
                    <a:pt x="1" y="214"/>
                  </a:cubicBezTo>
                  <a:cubicBezTo>
                    <a:pt x="908" y="237"/>
                    <a:pt x="1817" y="257"/>
                    <a:pt x="2724" y="273"/>
                  </a:cubicBezTo>
                  <a:cubicBezTo>
                    <a:pt x="3633" y="289"/>
                    <a:pt x="4541" y="304"/>
                    <a:pt x="5449" y="318"/>
                  </a:cubicBezTo>
                  <a:cubicBezTo>
                    <a:pt x="7266" y="343"/>
                    <a:pt x="9082" y="365"/>
                    <a:pt x="10898" y="381"/>
                  </a:cubicBezTo>
                  <a:cubicBezTo>
                    <a:pt x="14531" y="410"/>
                    <a:pt x="18164" y="426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1"/>
                  </a:cubicBezTo>
                  <a:cubicBezTo>
                    <a:pt x="34511" y="366"/>
                    <a:pt x="36327" y="345"/>
                    <a:pt x="38144" y="318"/>
                  </a:cubicBezTo>
                  <a:cubicBezTo>
                    <a:pt x="39051" y="305"/>
                    <a:pt x="39960" y="290"/>
                    <a:pt x="40869" y="274"/>
                  </a:cubicBezTo>
                  <a:cubicBezTo>
                    <a:pt x="41776" y="257"/>
                    <a:pt x="42685" y="237"/>
                    <a:pt x="43592" y="214"/>
                  </a:cubicBezTo>
                  <a:cubicBezTo>
                    <a:pt x="42685" y="192"/>
                    <a:pt x="41776" y="171"/>
                    <a:pt x="40869" y="155"/>
                  </a:cubicBezTo>
                  <a:cubicBezTo>
                    <a:pt x="39960" y="138"/>
                    <a:pt x="39051" y="123"/>
                    <a:pt x="38144" y="109"/>
                  </a:cubicBezTo>
                  <a:cubicBezTo>
                    <a:pt x="36327" y="84"/>
                    <a:pt x="34511" y="62"/>
                    <a:pt x="32695" y="46"/>
                  </a:cubicBezTo>
                  <a:cubicBezTo>
                    <a:pt x="29062" y="17"/>
                    <a:pt x="25430" y="2"/>
                    <a:pt x="2179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6" name="CustomShape 39"/>
            <p:cNvSpPr/>
            <p:nvPr/>
          </p:nvSpPr>
          <p:spPr>
            <a:xfrm>
              <a:off x="6915240" y="374364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377" y="0"/>
                  </a:moveTo>
                  <a:cubicBezTo>
                    <a:pt x="17884" y="0"/>
                    <a:pt x="14392" y="15"/>
                    <a:pt x="10898" y="46"/>
                  </a:cubicBezTo>
                  <a:cubicBezTo>
                    <a:pt x="9082" y="62"/>
                    <a:pt x="7266" y="83"/>
                    <a:pt x="5449" y="109"/>
                  </a:cubicBezTo>
                  <a:cubicBezTo>
                    <a:pt x="4541" y="123"/>
                    <a:pt x="3633" y="138"/>
                    <a:pt x="2724" y="155"/>
                  </a:cubicBezTo>
                  <a:cubicBezTo>
                    <a:pt x="1817" y="171"/>
                    <a:pt x="908" y="190"/>
                    <a:pt x="1" y="214"/>
                  </a:cubicBezTo>
                  <a:cubicBezTo>
                    <a:pt x="908" y="237"/>
                    <a:pt x="1817" y="256"/>
                    <a:pt x="2724" y="272"/>
                  </a:cubicBezTo>
                  <a:cubicBezTo>
                    <a:pt x="3633" y="289"/>
                    <a:pt x="4541" y="304"/>
                    <a:pt x="5449" y="318"/>
                  </a:cubicBezTo>
                  <a:cubicBezTo>
                    <a:pt x="7266" y="343"/>
                    <a:pt x="9082" y="365"/>
                    <a:pt x="10898" y="381"/>
                  </a:cubicBezTo>
                  <a:cubicBezTo>
                    <a:pt x="14531" y="410"/>
                    <a:pt x="18164" y="426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1"/>
                  </a:cubicBezTo>
                  <a:cubicBezTo>
                    <a:pt x="34511" y="366"/>
                    <a:pt x="36327" y="345"/>
                    <a:pt x="38144" y="318"/>
                  </a:cubicBezTo>
                  <a:cubicBezTo>
                    <a:pt x="39051" y="304"/>
                    <a:pt x="39960" y="290"/>
                    <a:pt x="40869" y="274"/>
                  </a:cubicBezTo>
                  <a:cubicBezTo>
                    <a:pt x="41776" y="256"/>
                    <a:pt x="42685" y="237"/>
                    <a:pt x="43592" y="214"/>
                  </a:cubicBezTo>
                  <a:cubicBezTo>
                    <a:pt x="42685" y="190"/>
                    <a:pt x="41776" y="171"/>
                    <a:pt x="40869" y="155"/>
                  </a:cubicBezTo>
                  <a:cubicBezTo>
                    <a:pt x="39960" y="138"/>
                    <a:pt x="39051" y="123"/>
                    <a:pt x="38144" y="109"/>
                  </a:cubicBezTo>
                  <a:cubicBezTo>
                    <a:pt x="36327" y="83"/>
                    <a:pt x="34511" y="62"/>
                    <a:pt x="32695" y="46"/>
                  </a:cubicBezTo>
                  <a:cubicBezTo>
                    <a:pt x="29062" y="17"/>
                    <a:pt x="25430" y="2"/>
                    <a:pt x="21796" y="0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7" name="CustomShape 40"/>
            <p:cNvSpPr/>
            <p:nvPr/>
          </p:nvSpPr>
          <p:spPr>
            <a:xfrm>
              <a:off x="6915240" y="380412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377" y="0"/>
                  </a:moveTo>
                  <a:cubicBezTo>
                    <a:pt x="17884" y="0"/>
                    <a:pt x="14392" y="16"/>
                    <a:pt x="10898" y="46"/>
                  </a:cubicBezTo>
                  <a:cubicBezTo>
                    <a:pt x="9082" y="61"/>
                    <a:pt x="7266" y="83"/>
                    <a:pt x="5449" y="109"/>
                  </a:cubicBezTo>
                  <a:cubicBezTo>
                    <a:pt x="4541" y="123"/>
                    <a:pt x="3633" y="137"/>
                    <a:pt x="2724" y="154"/>
                  </a:cubicBezTo>
                  <a:cubicBezTo>
                    <a:pt x="1817" y="170"/>
                    <a:pt x="908" y="190"/>
                    <a:pt x="1" y="213"/>
                  </a:cubicBezTo>
                  <a:cubicBezTo>
                    <a:pt x="908" y="236"/>
                    <a:pt x="1817" y="256"/>
                    <a:pt x="2724" y="273"/>
                  </a:cubicBezTo>
                  <a:cubicBezTo>
                    <a:pt x="3633" y="289"/>
                    <a:pt x="4541" y="304"/>
                    <a:pt x="5449" y="317"/>
                  </a:cubicBezTo>
                  <a:cubicBezTo>
                    <a:pt x="7266" y="343"/>
                    <a:pt x="9082" y="365"/>
                    <a:pt x="10898" y="380"/>
                  </a:cubicBezTo>
                  <a:cubicBezTo>
                    <a:pt x="14531" y="409"/>
                    <a:pt x="18164" y="426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1"/>
                  </a:cubicBezTo>
                  <a:cubicBezTo>
                    <a:pt x="34511" y="366"/>
                    <a:pt x="36327" y="345"/>
                    <a:pt x="38144" y="318"/>
                  </a:cubicBezTo>
                  <a:cubicBezTo>
                    <a:pt x="39051" y="304"/>
                    <a:pt x="39960" y="289"/>
                    <a:pt x="40869" y="273"/>
                  </a:cubicBezTo>
                  <a:cubicBezTo>
                    <a:pt x="41776" y="256"/>
                    <a:pt x="42685" y="236"/>
                    <a:pt x="43592" y="213"/>
                  </a:cubicBezTo>
                  <a:cubicBezTo>
                    <a:pt x="42685" y="190"/>
                    <a:pt x="41776" y="170"/>
                    <a:pt x="40869" y="154"/>
                  </a:cubicBezTo>
                  <a:cubicBezTo>
                    <a:pt x="39960" y="137"/>
                    <a:pt x="39051" y="122"/>
                    <a:pt x="38144" y="109"/>
                  </a:cubicBezTo>
                  <a:cubicBezTo>
                    <a:pt x="36327" y="83"/>
                    <a:pt x="34511" y="61"/>
                    <a:pt x="32695" y="46"/>
                  </a:cubicBezTo>
                  <a:cubicBezTo>
                    <a:pt x="29062" y="16"/>
                    <a:pt x="25430" y="0"/>
                    <a:pt x="21796" y="0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8" name="CustomShape 41"/>
            <p:cNvSpPr/>
            <p:nvPr/>
          </p:nvSpPr>
          <p:spPr>
            <a:xfrm>
              <a:off x="6915240" y="386460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377" y="0"/>
                  </a:moveTo>
                  <a:cubicBezTo>
                    <a:pt x="17884" y="0"/>
                    <a:pt x="14392" y="15"/>
                    <a:pt x="10898" y="46"/>
                  </a:cubicBezTo>
                  <a:cubicBezTo>
                    <a:pt x="9082" y="62"/>
                    <a:pt x="7266" y="83"/>
                    <a:pt x="5449" y="109"/>
                  </a:cubicBezTo>
                  <a:cubicBezTo>
                    <a:pt x="4541" y="123"/>
                    <a:pt x="3633" y="138"/>
                    <a:pt x="2724" y="155"/>
                  </a:cubicBezTo>
                  <a:cubicBezTo>
                    <a:pt x="1817" y="171"/>
                    <a:pt x="908" y="191"/>
                    <a:pt x="1" y="214"/>
                  </a:cubicBezTo>
                  <a:cubicBezTo>
                    <a:pt x="908" y="237"/>
                    <a:pt x="1817" y="256"/>
                    <a:pt x="2724" y="272"/>
                  </a:cubicBezTo>
                  <a:cubicBezTo>
                    <a:pt x="3633" y="289"/>
                    <a:pt x="4541" y="304"/>
                    <a:pt x="5449" y="318"/>
                  </a:cubicBezTo>
                  <a:cubicBezTo>
                    <a:pt x="7266" y="343"/>
                    <a:pt x="9082" y="365"/>
                    <a:pt x="10898" y="381"/>
                  </a:cubicBezTo>
                  <a:cubicBezTo>
                    <a:pt x="14531" y="410"/>
                    <a:pt x="18164" y="425"/>
                    <a:pt x="21796" y="427"/>
                  </a:cubicBezTo>
                  <a:cubicBezTo>
                    <a:pt x="21936" y="427"/>
                    <a:pt x="22076" y="427"/>
                    <a:pt x="22216" y="427"/>
                  </a:cubicBezTo>
                  <a:cubicBezTo>
                    <a:pt x="25709" y="427"/>
                    <a:pt x="29201" y="412"/>
                    <a:pt x="32695" y="381"/>
                  </a:cubicBezTo>
                  <a:cubicBezTo>
                    <a:pt x="34511" y="366"/>
                    <a:pt x="36327" y="344"/>
                    <a:pt x="38144" y="318"/>
                  </a:cubicBezTo>
                  <a:cubicBezTo>
                    <a:pt x="39051" y="304"/>
                    <a:pt x="39960" y="290"/>
                    <a:pt x="40869" y="274"/>
                  </a:cubicBezTo>
                  <a:cubicBezTo>
                    <a:pt x="41776" y="257"/>
                    <a:pt x="42685" y="237"/>
                    <a:pt x="43592" y="214"/>
                  </a:cubicBezTo>
                  <a:cubicBezTo>
                    <a:pt x="42685" y="191"/>
                    <a:pt x="41776" y="171"/>
                    <a:pt x="40869" y="155"/>
                  </a:cubicBezTo>
                  <a:cubicBezTo>
                    <a:pt x="39960" y="138"/>
                    <a:pt x="39051" y="123"/>
                    <a:pt x="38144" y="109"/>
                  </a:cubicBezTo>
                  <a:cubicBezTo>
                    <a:pt x="36327" y="83"/>
                    <a:pt x="34511" y="62"/>
                    <a:pt x="32695" y="46"/>
                  </a:cubicBezTo>
                  <a:cubicBezTo>
                    <a:pt x="29062" y="17"/>
                    <a:pt x="25430" y="2"/>
                    <a:pt x="21796" y="0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9" name="CustomShape 42"/>
            <p:cNvSpPr/>
            <p:nvPr/>
          </p:nvSpPr>
          <p:spPr>
            <a:xfrm>
              <a:off x="6915240" y="392472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796" y="0"/>
                  </a:moveTo>
                  <a:cubicBezTo>
                    <a:pt x="18163" y="0"/>
                    <a:pt x="14531" y="15"/>
                    <a:pt x="10898" y="47"/>
                  </a:cubicBezTo>
                  <a:cubicBezTo>
                    <a:pt x="9082" y="62"/>
                    <a:pt x="7266" y="84"/>
                    <a:pt x="5449" y="110"/>
                  </a:cubicBezTo>
                  <a:cubicBezTo>
                    <a:pt x="4541" y="124"/>
                    <a:pt x="3633" y="138"/>
                    <a:pt x="2724" y="155"/>
                  </a:cubicBezTo>
                  <a:cubicBezTo>
                    <a:pt x="1817" y="171"/>
                    <a:pt x="908" y="191"/>
                    <a:pt x="1" y="214"/>
                  </a:cubicBezTo>
                  <a:cubicBezTo>
                    <a:pt x="908" y="237"/>
                    <a:pt x="1817" y="256"/>
                    <a:pt x="2724" y="272"/>
                  </a:cubicBezTo>
                  <a:cubicBezTo>
                    <a:pt x="3633" y="289"/>
                    <a:pt x="4541" y="304"/>
                    <a:pt x="5449" y="318"/>
                  </a:cubicBezTo>
                  <a:cubicBezTo>
                    <a:pt x="7266" y="343"/>
                    <a:pt x="9082" y="365"/>
                    <a:pt x="10898" y="381"/>
                  </a:cubicBezTo>
                  <a:cubicBezTo>
                    <a:pt x="14531" y="410"/>
                    <a:pt x="18164" y="425"/>
                    <a:pt x="21796" y="427"/>
                  </a:cubicBezTo>
                  <a:cubicBezTo>
                    <a:pt x="21947" y="427"/>
                    <a:pt x="22098" y="427"/>
                    <a:pt x="22249" y="427"/>
                  </a:cubicBezTo>
                  <a:cubicBezTo>
                    <a:pt x="25731" y="427"/>
                    <a:pt x="29212" y="413"/>
                    <a:pt x="32695" y="382"/>
                  </a:cubicBezTo>
                  <a:cubicBezTo>
                    <a:pt x="34511" y="366"/>
                    <a:pt x="36327" y="346"/>
                    <a:pt x="38144" y="319"/>
                  </a:cubicBezTo>
                  <a:cubicBezTo>
                    <a:pt x="39051" y="305"/>
                    <a:pt x="39960" y="290"/>
                    <a:pt x="40869" y="273"/>
                  </a:cubicBezTo>
                  <a:cubicBezTo>
                    <a:pt x="41776" y="257"/>
                    <a:pt x="42685" y="237"/>
                    <a:pt x="43592" y="214"/>
                  </a:cubicBezTo>
                  <a:cubicBezTo>
                    <a:pt x="42685" y="191"/>
                    <a:pt x="41776" y="171"/>
                    <a:pt x="40869" y="155"/>
                  </a:cubicBezTo>
                  <a:cubicBezTo>
                    <a:pt x="39960" y="138"/>
                    <a:pt x="39051" y="123"/>
                    <a:pt x="38144" y="109"/>
                  </a:cubicBezTo>
                  <a:cubicBezTo>
                    <a:pt x="36327" y="84"/>
                    <a:pt x="34511" y="62"/>
                    <a:pt x="32695" y="46"/>
                  </a:cubicBezTo>
                  <a:cubicBezTo>
                    <a:pt x="29062" y="17"/>
                    <a:pt x="25430" y="1"/>
                    <a:pt x="2179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0" name="CustomShape 43"/>
            <p:cNvSpPr/>
            <p:nvPr/>
          </p:nvSpPr>
          <p:spPr>
            <a:xfrm>
              <a:off x="7618680" y="368316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7">
                  <a:moveTo>
                    <a:pt x="21796" y="0"/>
                  </a:moveTo>
                  <a:cubicBezTo>
                    <a:pt x="18165" y="0"/>
                    <a:pt x="14531" y="16"/>
                    <a:pt x="10899" y="47"/>
                  </a:cubicBezTo>
                  <a:cubicBezTo>
                    <a:pt x="9082" y="62"/>
                    <a:pt x="7266" y="84"/>
                    <a:pt x="5450" y="111"/>
                  </a:cubicBezTo>
                  <a:cubicBezTo>
                    <a:pt x="4542" y="123"/>
                    <a:pt x="3633" y="138"/>
                    <a:pt x="2726" y="155"/>
                  </a:cubicBezTo>
                  <a:cubicBezTo>
                    <a:pt x="1817" y="171"/>
                    <a:pt x="908" y="192"/>
                    <a:pt x="1" y="214"/>
                  </a:cubicBezTo>
                  <a:cubicBezTo>
                    <a:pt x="908" y="237"/>
                    <a:pt x="1817" y="257"/>
                    <a:pt x="2726" y="274"/>
                  </a:cubicBezTo>
                  <a:cubicBezTo>
                    <a:pt x="3634" y="290"/>
                    <a:pt x="4542" y="304"/>
                    <a:pt x="5450" y="318"/>
                  </a:cubicBezTo>
                  <a:cubicBezTo>
                    <a:pt x="7266" y="345"/>
                    <a:pt x="9082" y="365"/>
                    <a:pt x="10899" y="381"/>
                  </a:cubicBezTo>
                  <a:cubicBezTo>
                    <a:pt x="14531" y="410"/>
                    <a:pt x="18165" y="426"/>
                    <a:pt x="21798" y="427"/>
                  </a:cubicBezTo>
                  <a:cubicBezTo>
                    <a:pt x="21949" y="427"/>
                    <a:pt x="22099" y="427"/>
                    <a:pt x="22250" y="427"/>
                  </a:cubicBezTo>
                  <a:cubicBezTo>
                    <a:pt x="25731" y="427"/>
                    <a:pt x="29214" y="413"/>
                    <a:pt x="32695" y="383"/>
                  </a:cubicBezTo>
                  <a:cubicBezTo>
                    <a:pt x="34511" y="366"/>
                    <a:pt x="36328" y="346"/>
                    <a:pt x="38144" y="319"/>
                  </a:cubicBezTo>
                  <a:cubicBezTo>
                    <a:pt x="39053" y="305"/>
                    <a:pt x="39960" y="290"/>
                    <a:pt x="40869" y="274"/>
                  </a:cubicBezTo>
                  <a:cubicBezTo>
                    <a:pt x="41776" y="257"/>
                    <a:pt x="42685" y="237"/>
                    <a:pt x="43593" y="214"/>
                  </a:cubicBezTo>
                  <a:cubicBezTo>
                    <a:pt x="42685" y="192"/>
                    <a:pt x="41776" y="171"/>
                    <a:pt x="40869" y="155"/>
                  </a:cubicBezTo>
                  <a:cubicBezTo>
                    <a:pt x="39960" y="138"/>
                    <a:pt x="39053" y="123"/>
                    <a:pt x="38144" y="109"/>
                  </a:cubicBezTo>
                  <a:cubicBezTo>
                    <a:pt x="36328" y="84"/>
                    <a:pt x="34511" y="62"/>
                    <a:pt x="32695" y="46"/>
                  </a:cubicBezTo>
                  <a:cubicBezTo>
                    <a:pt x="29062" y="17"/>
                    <a:pt x="25430" y="2"/>
                    <a:pt x="2179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1" name="CustomShape 44"/>
            <p:cNvSpPr/>
            <p:nvPr/>
          </p:nvSpPr>
          <p:spPr>
            <a:xfrm>
              <a:off x="7618680" y="374364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9">
                  <a:moveTo>
                    <a:pt x="21377" y="0"/>
                  </a:moveTo>
                  <a:cubicBezTo>
                    <a:pt x="17885" y="0"/>
                    <a:pt x="14392" y="15"/>
                    <a:pt x="10899" y="46"/>
                  </a:cubicBezTo>
                  <a:cubicBezTo>
                    <a:pt x="9082" y="62"/>
                    <a:pt x="7266" y="83"/>
                    <a:pt x="5450" y="109"/>
                  </a:cubicBezTo>
                  <a:cubicBezTo>
                    <a:pt x="4542" y="123"/>
                    <a:pt x="3633" y="138"/>
                    <a:pt x="2726" y="155"/>
                  </a:cubicBezTo>
                  <a:cubicBezTo>
                    <a:pt x="1817" y="171"/>
                    <a:pt x="908" y="190"/>
                    <a:pt x="1" y="214"/>
                  </a:cubicBezTo>
                  <a:cubicBezTo>
                    <a:pt x="908" y="237"/>
                    <a:pt x="1817" y="256"/>
                    <a:pt x="2726" y="272"/>
                  </a:cubicBezTo>
                  <a:cubicBezTo>
                    <a:pt x="3634" y="289"/>
                    <a:pt x="4542" y="304"/>
                    <a:pt x="5450" y="318"/>
                  </a:cubicBezTo>
                  <a:cubicBezTo>
                    <a:pt x="7266" y="345"/>
                    <a:pt x="9082" y="365"/>
                    <a:pt x="10899" y="381"/>
                  </a:cubicBezTo>
                  <a:cubicBezTo>
                    <a:pt x="14531" y="410"/>
                    <a:pt x="18165" y="426"/>
                    <a:pt x="21798" y="428"/>
                  </a:cubicBezTo>
                  <a:cubicBezTo>
                    <a:pt x="21937" y="428"/>
                    <a:pt x="22077" y="428"/>
                    <a:pt x="22217" y="428"/>
                  </a:cubicBezTo>
                  <a:cubicBezTo>
                    <a:pt x="25709" y="428"/>
                    <a:pt x="29203" y="413"/>
                    <a:pt x="32695" y="382"/>
                  </a:cubicBezTo>
                  <a:cubicBezTo>
                    <a:pt x="34511" y="366"/>
                    <a:pt x="36328" y="346"/>
                    <a:pt x="38144" y="319"/>
                  </a:cubicBezTo>
                  <a:cubicBezTo>
                    <a:pt x="39053" y="305"/>
                    <a:pt x="39960" y="290"/>
                    <a:pt x="40869" y="274"/>
                  </a:cubicBezTo>
                  <a:cubicBezTo>
                    <a:pt x="41776" y="256"/>
                    <a:pt x="42685" y="237"/>
                    <a:pt x="43593" y="214"/>
                  </a:cubicBezTo>
                  <a:cubicBezTo>
                    <a:pt x="42685" y="190"/>
                    <a:pt x="41776" y="171"/>
                    <a:pt x="40869" y="155"/>
                  </a:cubicBezTo>
                  <a:cubicBezTo>
                    <a:pt x="39960" y="138"/>
                    <a:pt x="39053" y="123"/>
                    <a:pt x="38144" y="109"/>
                  </a:cubicBezTo>
                  <a:cubicBezTo>
                    <a:pt x="36328" y="83"/>
                    <a:pt x="34511" y="62"/>
                    <a:pt x="32695" y="46"/>
                  </a:cubicBezTo>
                  <a:cubicBezTo>
                    <a:pt x="29062" y="17"/>
                    <a:pt x="25430" y="2"/>
                    <a:pt x="21796" y="0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2" name="CustomShape 45"/>
            <p:cNvSpPr/>
            <p:nvPr/>
          </p:nvSpPr>
          <p:spPr>
            <a:xfrm>
              <a:off x="7618680" y="380412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7">
                  <a:moveTo>
                    <a:pt x="21377" y="0"/>
                  </a:moveTo>
                  <a:cubicBezTo>
                    <a:pt x="17885" y="0"/>
                    <a:pt x="14392" y="16"/>
                    <a:pt x="10899" y="46"/>
                  </a:cubicBezTo>
                  <a:cubicBezTo>
                    <a:pt x="9082" y="61"/>
                    <a:pt x="7266" y="83"/>
                    <a:pt x="5450" y="109"/>
                  </a:cubicBezTo>
                  <a:cubicBezTo>
                    <a:pt x="4542" y="123"/>
                    <a:pt x="3633" y="137"/>
                    <a:pt x="2726" y="154"/>
                  </a:cubicBezTo>
                  <a:cubicBezTo>
                    <a:pt x="1817" y="170"/>
                    <a:pt x="908" y="190"/>
                    <a:pt x="1" y="213"/>
                  </a:cubicBezTo>
                  <a:cubicBezTo>
                    <a:pt x="908" y="236"/>
                    <a:pt x="1817" y="256"/>
                    <a:pt x="2726" y="273"/>
                  </a:cubicBezTo>
                  <a:cubicBezTo>
                    <a:pt x="3634" y="289"/>
                    <a:pt x="4542" y="304"/>
                    <a:pt x="5450" y="317"/>
                  </a:cubicBezTo>
                  <a:cubicBezTo>
                    <a:pt x="7266" y="343"/>
                    <a:pt x="9082" y="365"/>
                    <a:pt x="10899" y="380"/>
                  </a:cubicBezTo>
                  <a:cubicBezTo>
                    <a:pt x="14531" y="409"/>
                    <a:pt x="18165" y="426"/>
                    <a:pt x="21798" y="427"/>
                  </a:cubicBezTo>
                  <a:cubicBezTo>
                    <a:pt x="21937" y="427"/>
                    <a:pt x="22077" y="427"/>
                    <a:pt x="22217" y="427"/>
                  </a:cubicBezTo>
                  <a:cubicBezTo>
                    <a:pt x="25709" y="427"/>
                    <a:pt x="29203" y="412"/>
                    <a:pt x="32695" y="381"/>
                  </a:cubicBezTo>
                  <a:cubicBezTo>
                    <a:pt x="34511" y="366"/>
                    <a:pt x="36328" y="345"/>
                    <a:pt x="38144" y="318"/>
                  </a:cubicBezTo>
                  <a:cubicBezTo>
                    <a:pt x="39053" y="304"/>
                    <a:pt x="39960" y="289"/>
                    <a:pt x="40869" y="273"/>
                  </a:cubicBezTo>
                  <a:cubicBezTo>
                    <a:pt x="41776" y="256"/>
                    <a:pt x="42685" y="236"/>
                    <a:pt x="43593" y="213"/>
                  </a:cubicBezTo>
                  <a:cubicBezTo>
                    <a:pt x="42685" y="190"/>
                    <a:pt x="41776" y="170"/>
                    <a:pt x="40869" y="154"/>
                  </a:cubicBezTo>
                  <a:cubicBezTo>
                    <a:pt x="39960" y="137"/>
                    <a:pt x="39053" y="122"/>
                    <a:pt x="38144" y="109"/>
                  </a:cubicBezTo>
                  <a:cubicBezTo>
                    <a:pt x="36328" y="83"/>
                    <a:pt x="34511" y="61"/>
                    <a:pt x="32695" y="46"/>
                  </a:cubicBezTo>
                  <a:cubicBezTo>
                    <a:pt x="29062" y="16"/>
                    <a:pt x="25430" y="0"/>
                    <a:pt x="21796" y="0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3" name="CustomShape 46"/>
            <p:cNvSpPr/>
            <p:nvPr/>
          </p:nvSpPr>
          <p:spPr>
            <a:xfrm>
              <a:off x="7618680" y="386460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7">
                  <a:moveTo>
                    <a:pt x="21377" y="0"/>
                  </a:moveTo>
                  <a:cubicBezTo>
                    <a:pt x="17885" y="0"/>
                    <a:pt x="14392" y="15"/>
                    <a:pt x="10899" y="46"/>
                  </a:cubicBezTo>
                  <a:cubicBezTo>
                    <a:pt x="9082" y="62"/>
                    <a:pt x="7266" y="83"/>
                    <a:pt x="5450" y="109"/>
                  </a:cubicBezTo>
                  <a:cubicBezTo>
                    <a:pt x="4542" y="123"/>
                    <a:pt x="3633" y="138"/>
                    <a:pt x="2726" y="155"/>
                  </a:cubicBezTo>
                  <a:cubicBezTo>
                    <a:pt x="1817" y="171"/>
                    <a:pt x="908" y="191"/>
                    <a:pt x="1" y="214"/>
                  </a:cubicBezTo>
                  <a:cubicBezTo>
                    <a:pt x="908" y="237"/>
                    <a:pt x="1817" y="256"/>
                    <a:pt x="2726" y="272"/>
                  </a:cubicBezTo>
                  <a:cubicBezTo>
                    <a:pt x="3634" y="289"/>
                    <a:pt x="4542" y="304"/>
                    <a:pt x="5450" y="318"/>
                  </a:cubicBezTo>
                  <a:cubicBezTo>
                    <a:pt x="7266" y="343"/>
                    <a:pt x="9082" y="365"/>
                    <a:pt x="10899" y="381"/>
                  </a:cubicBezTo>
                  <a:cubicBezTo>
                    <a:pt x="14531" y="410"/>
                    <a:pt x="18165" y="425"/>
                    <a:pt x="21798" y="427"/>
                  </a:cubicBezTo>
                  <a:cubicBezTo>
                    <a:pt x="21937" y="427"/>
                    <a:pt x="22077" y="427"/>
                    <a:pt x="22217" y="427"/>
                  </a:cubicBezTo>
                  <a:cubicBezTo>
                    <a:pt x="25709" y="427"/>
                    <a:pt x="29203" y="412"/>
                    <a:pt x="32695" y="381"/>
                  </a:cubicBezTo>
                  <a:cubicBezTo>
                    <a:pt x="34511" y="366"/>
                    <a:pt x="36328" y="344"/>
                    <a:pt x="38144" y="318"/>
                  </a:cubicBezTo>
                  <a:cubicBezTo>
                    <a:pt x="39053" y="304"/>
                    <a:pt x="39960" y="290"/>
                    <a:pt x="40869" y="274"/>
                  </a:cubicBezTo>
                  <a:cubicBezTo>
                    <a:pt x="41776" y="257"/>
                    <a:pt x="42685" y="237"/>
                    <a:pt x="43593" y="214"/>
                  </a:cubicBezTo>
                  <a:cubicBezTo>
                    <a:pt x="42685" y="191"/>
                    <a:pt x="41776" y="171"/>
                    <a:pt x="40869" y="155"/>
                  </a:cubicBezTo>
                  <a:cubicBezTo>
                    <a:pt x="39960" y="138"/>
                    <a:pt x="39053" y="123"/>
                    <a:pt x="38144" y="109"/>
                  </a:cubicBezTo>
                  <a:cubicBezTo>
                    <a:pt x="36328" y="83"/>
                    <a:pt x="34511" y="62"/>
                    <a:pt x="32695" y="46"/>
                  </a:cubicBezTo>
                  <a:cubicBezTo>
                    <a:pt x="29062" y="17"/>
                    <a:pt x="25430" y="2"/>
                    <a:pt x="21796" y="0"/>
                  </a:cubicBezTo>
                  <a:cubicBezTo>
                    <a:pt x="21657" y="0"/>
                    <a:pt x="21517" y="0"/>
                    <a:pt x="213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4" name="CustomShape 47"/>
            <p:cNvSpPr/>
            <p:nvPr/>
          </p:nvSpPr>
          <p:spPr>
            <a:xfrm>
              <a:off x="7618680" y="392472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7">
                  <a:moveTo>
                    <a:pt x="21796" y="0"/>
                  </a:moveTo>
                  <a:cubicBezTo>
                    <a:pt x="18165" y="0"/>
                    <a:pt x="14531" y="15"/>
                    <a:pt x="10899" y="47"/>
                  </a:cubicBezTo>
                  <a:cubicBezTo>
                    <a:pt x="9082" y="62"/>
                    <a:pt x="7266" y="84"/>
                    <a:pt x="5450" y="110"/>
                  </a:cubicBezTo>
                  <a:cubicBezTo>
                    <a:pt x="4542" y="124"/>
                    <a:pt x="3633" y="138"/>
                    <a:pt x="2726" y="155"/>
                  </a:cubicBezTo>
                  <a:cubicBezTo>
                    <a:pt x="1817" y="171"/>
                    <a:pt x="908" y="191"/>
                    <a:pt x="1" y="214"/>
                  </a:cubicBezTo>
                  <a:cubicBezTo>
                    <a:pt x="908" y="237"/>
                    <a:pt x="1817" y="256"/>
                    <a:pt x="2726" y="272"/>
                  </a:cubicBezTo>
                  <a:cubicBezTo>
                    <a:pt x="3634" y="289"/>
                    <a:pt x="4542" y="304"/>
                    <a:pt x="5450" y="318"/>
                  </a:cubicBezTo>
                  <a:cubicBezTo>
                    <a:pt x="7266" y="343"/>
                    <a:pt x="9082" y="365"/>
                    <a:pt x="10899" y="381"/>
                  </a:cubicBezTo>
                  <a:cubicBezTo>
                    <a:pt x="14531" y="410"/>
                    <a:pt x="18165" y="425"/>
                    <a:pt x="21798" y="427"/>
                  </a:cubicBezTo>
                  <a:cubicBezTo>
                    <a:pt x="21937" y="427"/>
                    <a:pt x="22077" y="427"/>
                    <a:pt x="22217" y="427"/>
                  </a:cubicBezTo>
                  <a:cubicBezTo>
                    <a:pt x="25709" y="427"/>
                    <a:pt x="29203" y="411"/>
                    <a:pt x="32695" y="381"/>
                  </a:cubicBezTo>
                  <a:cubicBezTo>
                    <a:pt x="34511" y="366"/>
                    <a:pt x="36328" y="344"/>
                    <a:pt x="38144" y="318"/>
                  </a:cubicBezTo>
                  <a:cubicBezTo>
                    <a:pt x="39053" y="305"/>
                    <a:pt x="39960" y="290"/>
                    <a:pt x="40869" y="273"/>
                  </a:cubicBezTo>
                  <a:cubicBezTo>
                    <a:pt x="41776" y="257"/>
                    <a:pt x="42685" y="237"/>
                    <a:pt x="43593" y="214"/>
                  </a:cubicBezTo>
                  <a:cubicBezTo>
                    <a:pt x="42685" y="191"/>
                    <a:pt x="41776" y="171"/>
                    <a:pt x="40869" y="155"/>
                  </a:cubicBezTo>
                  <a:cubicBezTo>
                    <a:pt x="39960" y="138"/>
                    <a:pt x="39053" y="123"/>
                    <a:pt x="38144" y="109"/>
                  </a:cubicBezTo>
                  <a:cubicBezTo>
                    <a:pt x="36328" y="84"/>
                    <a:pt x="34511" y="62"/>
                    <a:pt x="32695" y="46"/>
                  </a:cubicBezTo>
                  <a:cubicBezTo>
                    <a:pt x="29062" y="17"/>
                    <a:pt x="25430" y="1"/>
                    <a:pt x="2179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5" name="CustomShape 48"/>
            <p:cNvSpPr/>
            <p:nvPr/>
          </p:nvSpPr>
          <p:spPr>
            <a:xfrm>
              <a:off x="7618680" y="398520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8">
                  <a:moveTo>
                    <a:pt x="21377" y="1"/>
                  </a:moveTo>
                  <a:cubicBezTo>
                    <a:pt x="17885" y="1"/>
                    <a:pt x="14392" y="16"/>
                    <a:pt x="10899" y="47"/>
                  </a:cubicBezTo>
                  <a:cubicBezTo>
                    <a:pt x="9082" y="63"/>
                    <a:pt x="7266" y="85"/>
                    <a:pt x="5450" y="110"/>
                  </a:cubicBezTo>
                  <a:cubicBezTo>
                    <a:pt x="4542" y="124"/>
                    <a:pt x="3633" y="139"/>
                    <a:pt x="2726" y="155"/>
                  </a:cubicBezTo>
                  <a:cubicBezTo>
                    <a:pt x="1817" y="172"/>
                    <a:pt x="908" y="191"/>
                    <a:pt x="1" y="215"/>
                  </a:cubicBezTo>
                  <a:cubicBezTo>
                    <a:pt x="908" y="238"/>
                    <a:pt x="1817" y="257"/>
                    <a:pt x="2726" y="273"/>
                  </a:cubicBezTo>
                  <a:cubicBezTo>
                    <a:pt x="3634" y="290"/>
                    <a:pt x="4542" y="305"/>
                    <a:pt x="5450" y="319"/>
                  </a:cubicBezTo>
                  <a:cubicBezTo>
                    <a:pt x="7266" y="344"/>
                    <a:pt x="9082" y="365"/>
                    <a:pt x="10899" y="382"/>
                  </a:cubicBezTo>
                  <a:cubicBezTo>
                    <a:pt x="14531" y="411"/>
                    <a:pt x="18165" y="426"/>
                    <a:pt x="21798" y="427"/>
                  </a:cubicBezTo>
                  <a:cubicBezTo>
                    <a:pt x="21937" y="427"/>
                    <a:pt x="22077" y="428"/>
                    <a:pt x="22217" y="428"/>
                  </a:cubicBezTo>
                  <a:cubicBezTo>
                    <a:pt x="25709" y="428"/>
                    <a:pt x="29203" y="412"/>
                    <a:pt x="32695" y="382"/>
                  </a:cubicBezTo>
                  <a:cubicBezTo>
                    <a:pt x="34511" y="367"/>
                    <a:pt x="36328" y="345"/>
                    <a:pt x="38144" y="319"/>
                  </a:cubicBezTo>
                  <a:cubicBezTo>
                    <a:pt x="39053" y="305"/>
                    <a:pt x="39960" y="290"/>
                    <a:pt x="40869" y="273"/>
                  </a:cubicBezTo>
                  <a:cubicBezTo>
                    <a:pt x="41776" y="257"/>
                    <a:pt x="42685" y="238"/>
                    <a:pt x="43593" y="215"/>
                  </a:cubicBezTo>
                  <a:cubicBezTo>
                    <a:pt x="42685" y="191"/>
                    <a:pt x="41776" y="172"/>
                    <a:pt x="40869" y="155"/>
                  </a:cubicBezTo>
                  <a:cubicBezTo>
                    <a:pt x="39960" y="139"/>
                    <a:pt x="39053" y="124"/>
                    <a:pt x="38144" y="110"/>
                  </a:cubicBezTo>
                  <a:cubicBezTo>
                    <a:pt x="36328" y="83"/>
                    <a:pt x="34511" y="63"/>
                    <a:pt x="32695" y="47"/>
                  </a:cubicBezTo>
                  <a:cubicBezTo>
                    <a:pt x="29062" y="17"/>
                    <a:pt x="25430" y="2"/>
                    <a:pt x="21796" y="1"/>
                  </a:cubicBezTo>
                  <a:cubicBezTo>
                    <a:pt x="21657" y="1"/>
                    <a:pt x="21517" y="1"/>
                    <a:pt x="2137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6" name="CustomShape 49"/>
            <p:cNvSpPr/>
            <p:nvPr/>
          </p:nvSpPr>
          <p:spPr>
            <a:xfrm>
              <a:off x="6890400" y="4117320"/>
              <a:ext cx="1315800" cy="238680"/>
            </a:xfrm>
            <a:custGeom>
              <a:avLst/>
              <a:gdLst/>
              <a:ahLst/>
              <a:rect l="l" t="t" r="r" b="b"/>
              <a:pathLst>
                <a:path w="102469" h="17077">
                  <a:moveTo>
                    <a:pt x="0" y="0"/>
                  </a:moveTo>
                  <a:lnTo>
                    <a:pt x="0" y="17077"/>
                  </a:lnTo>
                  <a:lnTo>
                    <a:pt x="102468" y="17077"/>
                  </a:lnTo>
                  <a:lnTo>
                    <a:pt x="102468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7" name="CustomShape 50"/>
            <p:cNvSpPr/>
            <p:nvPr/>
          </p:nvSpPr>
          <p:spPr>
            <a:xfrm>
              <a:off x="6935400" y="419400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8">
                  <a:moveTo>
                    <a:pt x="21376" y="1"/>
                  </a:moveTo>
                  <a:cubicBezTo>
                    <a:pt x="17883" y="1"/>
                    <a:pt x="14391" y="16"/>
                    <a:pt x="10897" y="46"/>
                  </a:cubicBezTo>
                  <a:cubicBezTo>
                    <a:pt x="9081" y="61"/>
                    <a:pt x="7265" y="83"/>
                    <a:pt x="5448" y="109"/>
                  </a:cubicBezTo>
                  <a:cubicBezTo>
                    <a:pt x="4541" y="123"/>
                    <a:pt x="3632" y="139"/>
                    <a:pt x="2723" y="155"/>
                  </a:cubicBezTo>
                  <a:cubicBezTo>
                    <a:pt x="1816" y="170"/>
                    <a:pt x="907" y="190"/>
                    <a:pt x="0" y="213"/>
                  </a:cubicBezTo>
                  <a:cubicBezTo>
                    <a:pt x="907" y="236"/>
                    <a:pt x="1816" y="256"/>
                    <a:pt x="2723" y="273"/>
                  </a:cubicBezTo>
                  <a:cubicBezTo>
                    <a:pt x="3632" y="289"/>
                    <a:pt x="4541" y="303"/>
                    <a:pt x="5448" y="317"/>
                  </a:cubicBezTo>
                  <a:cubicBezTo>
                    <a:pt x="7265" y="344"/>
                    <a:pt x="9081" y="364"/>
                    <a:pt x="10897" y="380"/>
                  </a:cubicBezTo>
                  <a:cubicBezTo>
                    <a:pt x="14530" y="409"/>
                    <a:pt x="18162" y="425"/>
                    <a:pt x="21796" y="427"/>
                  </a:cubicBezTo>
                  <a:cubicBezTo>
                    <a:pt x="21935" y="427"/>
                    <a:pt x="22075" y="427"/>
                    <a:pt x="22215" y="427"/>
                  </a:cubicBezTo>
                  <a:cubicBezTo>
                    <a:pt x="25708" y="427"/>
                    <a:pt x="29200" y="412"/>
                    <a:pt x="32694" y="381"/>
                  </a:cubicBezTo>
                  <a:cubicBezTo>
                    <a:pt x="34510" y="365"/>
                    <a:pt x="36326" y="345"/>
                    <a:pt x="38143" y="318"/>
                  </a:cubicBezTo>
                  <a:cubicBezTo>
                    <a:pt x="39051" y="304"/>
                    <a:pt x="39959" y="289"/>
                    <a:pt x="40868" y="273"/>
                  </a:cubicBezTo>
                  <a:cubicBezTo>
                    <a:pt x="41775" y="256"/>
                    <a:pt x="42684" y="236"/>
                    <a:pt x="43591" y="213"/>
                  </a:cubicBezTo>
                  <a:cubicBezTo>
                    <a:pt x="42684" y="190"/>
                    <a:pt x="41775" y="170"/>
                    <a:pt x="40868" y="154"/>
                  </a:cubicBezTo>
                  <a:cubicBezTo>
                    <a:pt x="39959" y="137"/>
                    <a:pt x="39051" y="122"/>
                    <a:pt x="38143" y="108"/>
                  </a:cubicBezTo>
                  <a:cubicBezTo>
                    <a:pt x="36326" y="83"/>
                    <a:pt x="34510" y="61"/>
                    <a:pt x="32694" y="45"/>
                  </a:cubicBezTo>
                  <a:cubicBezTo>
                    <a:pt x="29061" y="16"/>
                    <a:pt x="25429" y="1"/>
                    <a:pt x="21796" y="1"/>
                  </a:cubicBezTo>
                  <a:cubicBezTo>
                    <a:pt x="21656" y="1"/>
                    <a:pt x="21516" y="1"/>
                    <a:pt x="21376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8" name="CustomShape 51"/>
            <p:cNvSpPr/>
            <p:nvPr/>
          </p:nvSpPr>
          <p:spPr>
            <a:xfrm>
              <a:off x="6935400" y="425448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376" y="0"/>
                  </a:moveTo>
                  <a:cubicBezTo>
                    <a:pt x="17883" y="0"/>
                    <a:pt x="14391" y="16"/>
                    <a:pt x="10897" y="46"/>
                  </a:cubicBezTo>
                  <a:cubicBezTo>
                    <a:pt x="9081" y="61"/>
                    <a:pt x="7265" y="83"/>
                    <a:pt x="5448" y="109"/>
                  </a:cubicBezTo>
                  <a:cubicBezTo>
                    <a:pt x="4541" y="123"/>
                    <a:pt x="3632" y="138"/>
                    <a:pt x="2723" y="155"/>
                  </a:cubicBezTo>
                  <a:cubicBezTo>
                    <a:pt x="1816" y="171"/>
                    <a:pt x="907" y="190"/>
                    <a:pt x="0" y="213"/>
                  </a:cubicBezTo>
                  <a:cubicBezTo>
                    <a:pt x="907" y="236"/>
                    <a:pt x="1816" y="256"/>
                    <a:pt x="2723" y="273"/>
                  </a:cubicBezTo>
                  <a:cubicBezTo>
                    <a:pt x="3632" y="289"/>
                    <a:pt x="4541" y="304"/>
                    <a:pt x="5448" y="317"/>
                  </a:cubicBezTo>
                  <a:cubicBezTo>
                    <a:pt x="7265" y="343"/>
                    <a:pt x="9081" y="364"/>
                    <a:pt x="10897" y="380"/>
                  </a:cubicBezTo>
                  <a:cubicBezTo>
                    <a:pt x="14530" y="409"/>
                    <a:pt x="18162" y="426"/>
                    <a:pt x="21796" y="427"/>
                  </a:cubicBezTo>
                  <a:cubicBezTo>
                    <a:pt x="21935" y="427"/>
                    <a:pt x="22075" y="427"/>
                    <a:pt x="22215" y="427"/>
                  </a:cubicBezTo>
                  <a:cubicBezTo>
                    <a:pt x="25708" y="427"/>
                    <a:pt x="29200" y="412"/>
                    <a:pt x="32694" y="381"/>
                  </a:cubicBezTo>
                  <a:cubicBezTo>
                    <a:pt x="34510" y="365"/>
                    <a:pt x="36326" y="345"/>
                    <a:pt x="38143" y="318"/>
                  </a:cubicBezTo>
                  <a:cubicBezTo>
                    <a:pt x="39051" y="304"/>
                    <a:pt x="39959" y="289"/>
                    <a:pt x="40868" y="273"/>
                  </a:cubicBezTo>
                  <a:cubicBezTo>
                    <a:pt x="41775" y="256"/>
                    <a:pt x="42684" y="236"/>
                    <a:pt x="43591" y="213"/>
                  </a:cubicBezTo>
                  <a:cubicBezTo>
                    <a:pt x="42684" y="190"/>
                    <a:pt x="41775" y="170"/>
                    <a:pt x="40868" y="154"/>
                  </a:cubicBezTo>
                  <a:cubicBezTo>
                    <a:pt x="39959" y="137"/>
                    <a:pt x="39051" y="122"/>
                    <a:pt x="38143" y="109"/>
                  </a:cubicBezTo>
                  <a:cubicBezTo>
                    <a:pt x="36326" y="83"/>
                    <a:pt x="34510" y="61"/>
                    <a:pt x="32694" y="46"/>
                  </a:cubicBezTo>
                  <a:cubicBezTo>
                    <a:pt x="29061" y="16"/>
                    <a:pt x="25429" y="0"/>
                    <a:pt x="21796" y="0"/>
                  </a:cubicBezTo>
                  <a:cubicBezTo>
                    <a:pt x="21656" y="0"/>
                    <a:pt x="21516" y="0"/>
                    <a:pt x="2137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9" name="CustomShape 52"/>
            <p:cNvSpPr/>
            <p:nvPr/>
          </p:nvSpPr>
          <p:spPr>
            <a:xfrm>
              <a:off x="6935400" y="4314960"/>
              <a:ext cx="559440" cy="5760"/>
            </a:xfrm>
            <a:custGeom>
              <a:avLst/>
              <a:gdLst/>
              <a:ahLst/>
              <a:rect l="l" t="t" r="r" b="b"/>
              <a:pathLst>
                <a:path w="43592" h="427">
                  <a:moveTo>
                    <a:pt x="21376" y="0"/>
                  </a:moveTo>
                  <a:cubicBezTo>
                    <a:pt x="17883" y="0"/>
                    <a:pt x="14391" y="15"/>
                    <a:pt x="10897" y="46"/>
                  </a:cubicBezTo>
                  <a:cubicBezTo>
                    <a:pt x="9081" y="62"/>
                    <a:pt x="7265" y="83"/>
                    <a:pt x="5448" y="109"/>
                  </a:cubicBezTo>
                  <a:cubicBezTo>
                    <a:pt x="4541" y="123"/>
                    <a:pt x="3632" y="138"/>
                    <a:pt x="2723" y="155"/>
                  </a:cubicBezTo>
                  <a:cubicBezTo>
                    <a:pt x="1816" y="171"/>
                    <a:pt x="907" y="190"/>
                    <a:pt x="0" y="213"/>
                  </a:cubicBezTo>
                  <a:cubicBezTo>
                    <a:pt x="907" y="236"/>
                    <a:pt x="1816" y="256"/>
                    <a:pt x="2723" y="272"/>
                  </a:cubicBezTo>
                  <a:cubicBezTo>
                    <a:pt x="3632" y="289"/>
                    <a:pt x="4541" y="304"/>
                    <a:pt x="5448" y="318"/>
                  </a:cubicBezTo>
                  <a:cubicBezTo>
                    <a:pt x="7265" y="343"/>
                    <a:pt x="9081" y="365"/>
                    <a:pt x="10897" y="381"/>
                  </a:cubicBezTo>
                  <a:cubicBezTo>
                    <a:pt x="14530" y="410"/>
                    <a:pt x="18162" y="425"/>
                    <a:pt x="21796" y="427"/>
                  </a:cubicBezTo>
                  <a:cubicBezTo>
                    <a:pt x="21935" y="427"/>
                    <a:pt x="22075" y="427"/>
                    <a:pt x="22215" y="427"/>
                  </a:cubicBezTo>
                  <a:cubicBezTo>
                    <a:pt x="25708" y="427"/>
                    <a:pt x="29200" y="412"/>
                    <a:pt x="32694" y="381"/>
                  </a:cubicBezTo>
                  <a:cubicBezTo>
                    <a:pt x="34510" y="366"/>
                    <a:pt x="36326" y="344"/>
                    <a:pt x="38143" y="318"/>
                  </a:cubicBezTo>
                  <a:cubicBezTo>
                    <a:pt x="39051" y="304"/>
                    <a:pt x="39959" y="289"/>
                    <a:pt x="40868" y="272"/>
                  </a:cubicBezTo>
                  <a:cubicBezTo>
                    <a:pt x="41775" y="256"/>
                    <a:pt x="42684" y="237"/>
                    <a:pt x="43591" y="214"/>
                  </a:cubicBezTo>
                  <a:cubicBezTo>
                    <a:pt x="42684" y="190"/>
                    <a:pt x="41775" y="171"/>
                    <a:pt x="40868" y="155"/>
                  </a:cubicBezTo>
                  <a:cubicBezTo>
                    <a:pt x="39959" y="138"/>
                    <a:pt x="39051" y="123"/>
                    <a:pt x="38143" y="109"/>
                  </a:cubicBezTo>
                  <a:cubicBezTo>
                    <a:pt x="36326" y="83"/>
                    <a:pt x="34510" y="62"/>
                    <a:pt x="32694" y="46"/>
                  </a:cubicBezTo>
                  <a:cubicBezTo>
                    <a:pt x="29061" y="17"/>
                    <a:pt x="25429" y="2"/>
                    <a:pt x="21796" y="0"/>
                  </a:cubicBezTo>
                  <a:cubicBezTo>
                    <a:pt x="21656" y="0"/>
                    <a:pt x="21516" y="0"/>
                    <a:pt x="2137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0" name="CustomShape 53"/>
            <p:cNvSpPr/>
            <p:nvPr/>
          </p:nvSpPr>
          <p:spPr>
            <a:xfrm>
              <a:off x="7590960" y="419400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8">
                  <a:moveTo>
                    <a:pt x="21378" y="1"/>
                  </a:moveTo>
                  <a:cubicBezTo>
                    <a:pt x="17885" y="1"/>
                    <a:pt x="14393" y="16"/>
                    <a:pt x="10899" y="46"/>
                  </a:cubicBezTo>
                  <a:cubicBezTo>
                    <a:pt x="9083" y="61"/>
                    <a:pt x="7266" y="83"/>
                    <a:pt x="5450" y="109"/>
                  </a:cubicBezTo>
                  <a:cubicBezTo>
                    <a:pt x="4543" y="123"/>
                    <a:pt x="3634" y="139"/>
                    <a:pt x="2725" y="155"/>
                  </a:cubicBezTo>
                  <a:cubicBezTo>
                    <a:pt x="1818" y="170"/>
                    <a:pt x="909" y="190"/>
                    <a:pt x="1" y="213"/>
                  </a:cubicBezTo>
                  <a:cubicBezTo>
                    <a:pt x="909" y="236"/>
                    <a:pt x="1817" y="256"/>
                    <a:pt x="2725" y="273"/>
                  </a:cubicBezTo>
                  <a:cubicBezTo>
                    <a:pt x="3634" y="289"/>
                    <a:pt x="4543" y="303"/>
                    <a:pt x="5450" y="317"/>
                  </a:cubicBezTo>
                  <a:cubicBezTo>
                    <a:pt x="7266" y="344"/>
                    <a:pt x="9083" y="364"/>
                    <a:pt x="10899" y="380"/>
                  </a:cubicBezTo>
                  <a:cubicBezTo>
                    <a:pt x="14532" y="409"/>
                    <a:pt x="18164" y="425"/>
                    <a:pt x="21798" y="427"/>
                  </a:cubicBezTo>
                  <a:cubicBezTo>
                    <a:pt x="21937" y="427"/>
                    <a:pt x="22077" y="427"/>
                    <a:pt x="22217" y="427"/>
                  </a:cubicBezTo>
                  <a:cubicBezTo>
                    <a:pt x="25709" y="427"/>
                    <a:pt x="29203" y="412"/>
                    <a:pt x="32696" y="381"/>
                  </a:cubicBezTo>
                  <a:cubicBezTo>
                    <a:pt x="34512" y="365"/>
                    <a:pt x="36328" y="345"/>
                    <a:pt x="38144" y="318"/>
                  </a:cubicBezTo>
                  <a:cubicBezTo>
                    <a:pt x="39053" y="304"/>
                    <a:pt x="39961" y="289"/>
                    <a:pt x="40869" y="273"/>
                  </a:cubicBezTo>
                  <a:cubicBezTo>
                    <a:pt x="41777" y="256"/>
                    <a:pt x="42686" y="236"/>
                    <a:pt x="43593" y="213"/>
                  </a:cubicBezTo>
                  <a:cubicBezTo>
                    <a:pt x="42686" y="190"/>
                    <a:pt x="41777" y="170"/>
                    <a:pt x="40869" y="154"/>
                  </a:cubicBezTo>
                  <a:cubicBezTo>
                    <a:pt x="39961" y="137"/>
                    <a:pt x="39053" y="122"/>
                    <a:pt x="38144" y="108"/>
                  </a:cubicBezTo>
                  <a:cubicBezTo>
                    <a:pt x="36328" y="83"/>
                    <a:pt x="34512" y="61"/>
                    <a:pt x="32696" y="45"/>
                  </a:cubicBezTo>
                  <a:cubicBezTo>
                    <a:pt x="29063" y="16"/>
                    <a:pt x="25430" y="1"/>
                    <a:pt x="21798" y="1"/>
                  </a:cubicBezTo>
                  <a:cubicBezTo>
                    <a:pt x="21658" y="1"/>
                    <a:pt x="21518" y="1"/>
                    <a:pt x="21378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1" name="CustomShape 54"/>
            <p:cNvSpPr/>
            <p:nvPr/>
          </p:nvSpPr>
          <p:spPr>
            <a:xfrm>
              <a:off x="7590960" y="425448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7">
                  <a:moveTo>
                    <a:pt x="21378" y="0"/>
                  </a:moveTo>
                  <a:cubicBezTo>
                    <a:pt x="17885" y="0"/>
                    <a:pt x="14393" y="16"/>
                    <a:pt x="10899" y="46"/>
                  </a:cubicBezTo>
                  <a:cubicBezTo>
                    <a:pt x="9083" y="61"/>
                    <a:pt x="7266" y="83"/>
                    <a:pt x="5450" y="109"/>
                  </a:cubicBezTo>
                  <a:cubicBezTo>
                    <a:pt x="4543" y="123"/>
                    <a:pt x="3634" y="138"/>
                    <a:pt x="2725" y="155"/>
                  </a:cubicBezTo>
                  <a:cubicBezTo>
                    <a:pt x="1818" y="171"/>
                    <a:pt x="909" y="190"/>
                    <a:pt x="1" y="213"/>
                  </a:cubicBezTo>
                  <a:cubicBezTo>
                    <a:pt x="909" y="236"/>
                    <a:pt x="1817" y="256"/>
                    <a:pt x="2725" y="273"/>
                  </a:cubicBezTo>
                  <a:cubicBezTo>
                    <a:pt x="3634" y="289"/>
                    <a:pt x="4543" y="304"/>
                    <a:pt x="5450" y="317"/>
                  </a:cubicBezTo>
                  <a:cubicBezTo>
                    <a:pt x="7266" y="343"/>
                    <a:pt x="9083" y="364"/>
                    <a:pt x="10899" y="380"/>
                  </a:cubicBezTo>
                  <a:cubicBezTo>
                    <a:pt x="14532" y="409"/>
                    <a:pt x="18164" y="426"/>
                    <a:pt x="21798" y="427"/>
                  </a:cubicBezTo>
                  <a:cubicBezTo>
                    <a:pt x="21937" y="427"/>
                    <a:pt x="22077" y="427"/>
                    <a:pt x="22217" y="427"/>
                  </a:cubicBezTo>
                  <a:cubicBezTo>
                    <a:pt x="25709" y="427"/>
                    <a:pt x="29203" y="412"/>
                    <a:pt x="32696" y="381"/>
                  </a:cubicBezTo>
                  <a:cubicBezTo>
                    <a:pt x="34512" y="365"/>
                    <a:pt x="36328" y="345"/>
                    <a:pt x="38144" y="318"/>
                  </a:cubicBezTo>
                  <a:cubicBezTo>
                    <a:pt x="39053" y="304"/>
                    <a:pt x="39961" y="289"/>
                    <a:pt x="40869" y="273"/>
                  </a:cubicBezTo>
                  <a:cubicBezTo>
                    <a:pt x="41777" y="256"/>
                    <a:pt x="42686" y="236"/>
                    <a:pt x="43593" y="213"/>
                  </a:cubicBezTo>
                  <a:cubicBezTo>
                    <a:pt x="42686" y="190"/>
                    <a:pt x="41777" y="170"/>
                    <a:pt x="40869" y="154"/>
                  </a:cubicBezTo>
                  <a:cubicBezTo>
                    <a:pt x="39961" y="137"/>
                    <a:pt x="39053" y="122"/>
                    <a:pt x="38144" y="109"/>
                  </a:cubicBezTo>
                  <a:cubicBezTo>
                    <a:pt x="36328" y="83"/>
                    <a:pt x="34512" y="61"/>
                    <a:pt x="32696" y="46"/>
                  </a:cubicBezTo>
                  <a:cubicBezTo>
                    <a:pt x="29063" y="16"/>
                    <a:pt x="25430" y="0"/>
                    <a:pt x="21798" y="0"/>
                  </a:cubicBezTo>
                  <a:cubicBezTo>
                    <a:pt x="21658" y="0"/>
                    <a:pt x="21518" y="0"/>
                    <a:pt x="21378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2" name="CustomShape 55"/>
            <p:cNvSpPr/>
            <p:nvPr/>
          </p:nvSpPr>
          <p:spPr>
            <a:xfrm>
              <a:off x="7590960" y="4314960"/>
              <a:ext cx="559440" cy="5760"/>
            </a:xfrm>
            <a:custGeom>
              <a:avLst/>
              <a:gdLst/>
              <a:ahLst/>
              <a:rect l="l" t="t" r="r" b="b"/>
              <a:pathLst>
                <a:path w="43594" h="427">
                  <a:moveTo>
                    <a:pt x="21378" y="0"/>
                  </a:moveTo>
                  <a:cubicBezTo>
                    <a:pt x="17885" y="0"/>
                    <a:pt x="14393" y="15"/>
                    <a:pt x="10899" y="46"/>
                  </a:cubicBezTo>
                  <a:cubicBezTo>
                    <a:pt x="9083" y="62"/>
                    <a:pt x="7266" y="83"/>
                    <a:pt x="5450" y="109"/>
                  </a:cubicBezTo>
                  <a:cubicBezTo>
                    <a:pt x="4543" y="123"/>
                    <a:pt x="3634" y="138"/>
                    <a:pt x="2725" y="155"/>
                  </a:cubicBezTo>
                  <a:cubicBezTo>
                    <a:pt x="1818" y="171"/>
                    <a:pt x="909" y="190"/>
                    <a:pt x="1" y="213"/>
                  </a:cubicBezTo>
                  <a:cubicBezTo>
                    <a:pt x="909" y="236"/>
                    <a:pt x="1817" y="256"/>
                    <a:pt x="2725" y="272"/>
                  </a:cubicBezTo>
                  <a:cubicBezTo>
                    <a:pt x="3634" y="289"/>
                    <a:pt x="4543" y="304"/>
                    <a:pt x="5450" y="318"/>
                  </a:cubicBezTo>
                  <a:cubicBezTo>
                    <a:pt x="7266" y="343"/>
                    <a:pt x="9083" y="365"/>
                    <a:pt x="10899" y="381"/>
                  </a:cubicBezTo>
                  <a:cubicBezTo>
                    <a:pt x="14532" y="410"/>
                    <a:pt x="18164" y="425"/>
                    <a:pt x="21798" y="427"/>
                  </a:cubicBezTo>
                  <a:cubicBezTo>
                    <a:pt x="21937" y="427"/>
                    <a:pt x="22077" y="427"/>
                    <a:pt x="22217" y="427"/>
                  </a:cubicBezTo>
                  <a:cubicBezTo>
                    <a:pt x="25709" y="427"/>
                    <a:pt x="29203" y="412"/>
                    <a:pt x="32696" y="381"/>
                  </a:cubicBezTo>
                  <a:cubicBezTo>
                    <a:pt x="34512" y="366"/>
                    <a:pt x="36328" y="344"/>
                    <a:pt x="38144" y="318"/>
                  </a:cubicBezTo>
                  <a:cubicBezTo>
                    <a:pt x="39053" y="304"/>
                    <a:pt x="39961" y="289"/>
                    <a:pt x="40869" y="272"/>
                  </a:cubicBezTo>
                  <a:cubicBezTo>
                    <a:pt x="41777" y="256"/>
                    <a:pt x="42686" y="237"/>
                    <a:pt x="43593" y="214"/>
                  </a:cubicBezTo>
                  <a:cubicBezTo>
                    <a:pt x="42686" y="190"/>
                    <a:pt x="41777" y="171"/>
                    <a:pt x="40869" y="155"/>
                  </a:cubicBezTo>
                  <a:cubicBezTo>
                    <a:pt x="39961" y="138"/>
                    <a:pt x="39053" y="123"/>
                    <a:pt x="38144" y="109"/>
                  </a:cubicBezTo>
                  <a:cubicBezTo>
                    <a:pt x="36328" y="83"/>
                    <a:pt x="34512" y="62"/>
                    <a:pt x="32696" y="46"/>
                  </a:cubicBezTo>
                  <a:cubicBezTo>
                    <a:pt x="29063" y="17"/>
                    <a:pt x="25430" y="2"/>
                    <a:pt x="21798" y="0"/>
                  </a:cubicBezTo>
                  <a:cubicBezTo>
                    <a:pt x="21658" y="0"/>
                    <a:pt x="21518" y="0"/>
                    <a:pt x="21378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3" name="CustomShape 56"/>
            <p:cNvSpPr/>
            <p:nvPr/>
          </p:nvSpPr>
          <p:spPr>
            <a:xfrm>
              <a:off x="7409520" y="2334600"/>
              <a:ext cx="277920" cy="5760"/>
            </a:xfrm>
            <a:custGeom>
              <a:avLst/>
              <a:gdLst/>
              <a:ahLst/>
              <a:rect l="l" t="t" r="r" b="b"/>
              <a:pathLst>
                <a:path w="21680" h="428">
                  <a:moveTo>
                    <a:pt x="10632" y="1"/>
                  </a:moveTo>
                  <a:cubicBezTo>
                    <a:pt x="8894" y="1"/>
                    <a:pt x="7158" y="16"/>
                    <a:pt x="5420" y="46"/>
                  </a:cubicBezTo>
                  <a:cubicBezTo>
                    <a:pt x="4517" y="63"/>
                    <a:pt x="3613" y="83"/>
                    <a:pt x="2710" y="110"/>
                  </a:cubicBezTo>
                  <a:cubicBezTo>
                    <a:pt x="2259" y="124"/>
                    <a:pt x="1807" y="137"/>
                    <a:pt x="1355" y="155"/>
                  </a:cubicBezTo>
                  <a:cubicBezTo>
                    <a:pt x="904" y="172"/>
                    <a:pt x="452" y="192"/>
                    <a:pt x="0" y="215"/>
                  </a:cubicBezTo>
                  <a:cubicBezTo>
                    <a:pt x="452" y="237"/>
                    <a:pt x="904" y="256"/>
                    <a:pt x="1355" y="273"/>
                  </a:cubicBezTo>
                  <a:cubicBezTo>
                    <a:pt x="1807" y="291"/>
                    <a:pt x="2259" y="305"/>
                    <a:pt x="2710" y="318"/>
                  </a:cubicBezTo>
                  <a:cubicBezTo>
                    <a:pt x="3613" y="344"/>
                    <a:pt x="4517" y="365"/>
                    <a:pt x="5420" y="382"/>
                  </a:cubicBezTo>
                  <a:cubicBezTo>
                    <a:pt x="7226" y="411"/>
                    <a:pt x="9033" y="426"/>
                    <a:pt x="10840" y="427"/>
                  </a:cubicBezTo>
                  <a:cubicBezTo>
                    <a:pt x="10910" y="427"/>
                    <a:pt x="10979" y="427"/>
                    <a:pt x="11049" y="427"/>
                  </a:cubicBezTo>
                  <a:cubicBezTo>
                    <a:pt x="12785" y="427"/>
                    <a:pt x="14523" y="412"/>
                    <a:pt x="16259" y="382"/>
                  </a:cubicBezTo>
                  <a:cubicBezTo>
                    <a:pt x="17163" y="367"/>
                    <a:pt x="18066" y="345"/>
                    <a:pt x="18970" y="318"/>
                  </a:cubicBezTo>
                  <a:cubicBezTo>
                    <a:pt x="19422" y="306"/>
                    <a:pt x="19872" y="291"/>
                    <a:pt x="20324" y="273"/>
                  </a:cubicBezTo>
                  <a:cubicBezTo>
                    <a:pt x="20776" y="256"/>
                    <a:pt x="21227" y="237"/>
                    <a:pt x="21679" y="215"/>
                  </a:cubicBezTo>
                  <a:cubicBezTo>
                    <a:pt x="21227" y="192"/>
                    <a:pt x="20776" y="172"/>
                    <a:pt x="20324" y="155"/>
                  </a:cubicBezTo>
                  <a:cubicBezTo>
                    <a:pt x="19872" y="139"/>
                    <a:pt x="19422" y="124"/>
                    <a:pt x="18970" y="110"/>
                  </a:cubicBezTo>
                  <a:cubicBezTo>
                    <a:pt x="18066" y="83"/>
                    <a:pt x="17163" y="63"/>
                    <a:pt x="16259" y="46"/>
                  </a:cubicBezTo>
                  <a:cubicBezTo>
                    <a:pt x="14453" y="17"/>
                    <a:pt x="12646" y="2"/>
                    <a:pt x="10840" y="1"/>
                  </a:cubicBezTo>
                  <a:cubicBezTo>
                    <a:pt x="10771" y="1"/>
                    <a:pt x="10701" y="1"/>
                    <a:pt x="10632" y="1"/>
                  </a:cubicBezTo>
                  <a:close/>
                </a:path>
              </a:pathLst>
            </a:custGeom>
            <a:solidFill>
              <a:srgbClr val="401a4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4" name="CustomShape 57"/>
            <p:cNvSpPr/>
            <p:nvPr/>
          </p:nvSpPr>
          <p:spPr>
            <a:xfrm>
              <a:off x="7409520" y="2370600"/>
              <a:ext cx="277920" cy="5760"/>
            </a:xfrm>
            <a:custGeom>
              <a:avLst/>
              <a:gdLst/>
              <a:ahLst/>
              <a:rect l="l" t="t" r="r" b="b"/>
              <a:pathLst>
                <a:path w="21680" h="427">
                  <a:moveTo>
                    <a:pt x="10840" y="0"/>
                  </a:moveTo>
                  <a:cubicBezTo>
                    <a:pt x="9033" y="0"/>
                    <a:pt x="7227" y="15"/>
                    <a:pt x="5420" y="47"/>
                  </a:cubicBezTo>
                  <a:cubicBezTo>
                    <a:pt x="4517" y="62"/>
                    <a:pt x="3613" y="84"/>
                    <a:pt x="2710" y="110"/>
                  </a:cubicBezTo>
                  <a:cubicBezTo>
                    <a:pt x="2259" y="123"/>
                    <a:pt x="1807" y="138"/>
                    <a:pt x="1355" y="154"/>
                  </a:cubicBezTo>
                  <a:cubicBezTo>
                    <a:pt x="904" y="171"/>
                    <a:pt x="452" y="191"/>
                    <a:pt x="0" y="214"/>
                  </a:cubicBezTo>
                  <a:cubicBezTo>
                    <a:pt x="452" y="237"/>
                    <a:pt x="904" y="256"/>
                    <a:pt x="1355" y="272"/>
                  </a:cubicBezTo>
                  <a:cubicBezTo>
                    <a:pt x="1807" y="289"/>
                    <a:pt x="2259" y="304"/>
                    <a:pt x="2710" y="318"/>
                  </a:cubicBezTo>
                  <a:cubicBezTo>
                    <a:pt x="3613" y="343"/>
                    <a:pt x="4517" y="365"/>
                    <a:pt x="5420" y="381"/>
                  </a:cubicBezTo>
                  <a:cubicBezTo>
                    <a:pt x="7226" y="410"/>
                    <a:pt x="9033" y="425"/>
                    <a:pt x="10840" y="427"/>
                  </a:cubicBezTo>
                  <a:cubicBezTo>
                    <a:pt x="10910" y="427"/>
                    <a:pt x="10979" y="427"/>
                    <a:pt x="11049" y="427"/>
                  </a:cubicBezTo>
                  <a:cubicBezTo>
                    <a:pt x="12785" y="427"/>
                    <a:pt x="14523" y="411"/>
                    <a:pt x="16259" y="381"/>
                  </a:cubicBezTo>
                  <a:cubicBezTo>
                    <a:pt x="17163" y="366"/>
                    <a:pt x="18066" y="344"/>
                    <a:pt x="18970" y="318"/>
                  </a:cubicBezTo>
                  <a:cubicBezTo>
                    <a:pt x="19422" y="305"/>
                    <a:pt x="19872" y="290"/>
                    <a:pt x="20324" y="273"/>
                  </a:cubicBezTo>
                  <a:cubicBezTo>
                    <a:pt x="20776" y="257"/>
                    <a:pt x="21227" y="237"/>
                    <a:pt x="21679" y="214"/>
                  </a:cubicBezTo>
                  <a:cubicBezTo>
                    <a:pt x="21227" y="191"/>
                    <a:pt x="20776" y="171"/>
                    <a:pt x="20324" y="154"/>
                  </a:cubicBezTo>
                  <a:cubicBezTo>
                    <a:pt x="19872" y="138"/>
                    <a:pt x="19422" y="123"/>
                    <a:pt x="18970" y="109"/>
                  </a:cubicBezTo>
                  <a:cubicBezTo>
                    <a:pt x="18066" y="84"/>
                    <a:pt x="17163" y="62"/>
                    <a:pt x="16259" y="46"/>
                  </a:cubicBezTo>
                  <a:cubicBezTo>
                    <a:pt x="14453" y="16"/>
                    <a:pt x="12646" y="1"/>
                    <a:pt x="10840" y="0"/>
                  </a:cubicBezTo>
                  <a:close/>
                </a:path>
              </a:pathLst>
            </a:custGeom>
            <a:solidFill>
              <a:srgbClr val="401a4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5" name="CustomShape 58"/>
            <p:cNvSpPr/>
            <p:nvPr/>
          </p:nvSpPr>
          <p:spPr>
            <a:xfrm>
              <a:off x="6098040" y="4220640"/>
              <a:ext cx="703440" cy="201600"/>
            </a:xfrm>
            <a:custGeom>
              <a:avLst/>
              <a:gdLst/>
              <a:ahLst/>
              <a:rect l="l" t="t" r="r" b="b"/>
              <a:pathLst>
                <a:path w="54809" h="14428">
                  <a:moveTo>
                    <a:pt x="41509" y="1"/>
                  </a:moveTo>
                  <a:cubicBezTo>
                    <a:pt x="38978" y="1"/>
                    <a:pt x="36551" y="894"/>
                    <a:pt x="33916" y="1668"/>
                  </a:cubicBezTo>
                  <a:lnTo>
                    <a:pt x="28790" y="3176"/>
                  </a:lnTo>
                  <a:lnTo>
                    <a:pt x="9894" y="8716"/>
                  </a:lnTo>
                  <a:cubicBezTo>
                    <a:pt x="4737" y="10208"/>
                    <a:pt x="0" y="10598"/>
                    <a:pt x="0" y="10598"/>
                  </a:cubicBezTo>
                  <a:lnTo>
                    <a:pt x="615" y="13675"/>
                  </a:lnTo>
                  <a:cubicBezTo>
                    <a:pt x="615" y="13675"/>
                    <a:pt x="5347" y="13215"/>
                    <a:pt x="10497" y="11689"/>
                  </a:cubicBezTo>
                  <a:lnTo>
                    <a:pt x="29397" y="6163"/>
                  </a:lnTo>
                  <a:cubicBezTo>
                    <a:pt x="33053" y="5096"/>
                    <a:pt x="37281" y="3052"/>
                    <a:pt x="41233" y="3052"/>
                  </a:cubicBezTo>
                  <a:cubicBezTo>
                    <a:pt x="42054" y="3052"/>
                    <a:pt x="42863" y="3140"/>
                    <a:pt x="43653" y="3344"/>
                  </a:cubicBezTo>
                  <a:cubicBezTo>
                    <a:pt x="48068" y="4480"/>
                    <a:pt x="50124" y="8768"/>
                    <a:pt x="51924" y="13408"/>
                  </a:cubicBezTo>
                  <a:cubicBezTo>
                    <a:pt x="51934" y="13437"/>
                    <a:pt x="51948" y="13470"/>
                    <a:pt x="51961" y="13499"/>
                  </a:cubicBezTo>
                  <a:cubicBezTo>
                    <a:pt x="52223" y="14090"/>
                    <a:pt x="52716" y="14428"/>
                    <a:pt x="53221" y="14428"/>
                  </a:cubicBezTo>
                  <a:cubicBezTo>
                    <a:pt x="53444" y="14428"/>
                    <a:pt x="53669" y="14362"/>
                    <a:pt x="53878" y="14223"/>
                  </a:cubicBezTo>
                  <a:cubicBezTo>
                    <a:pt x="54560" y="13772"/>
                    <a:pt x="54808" y="12714"/>
                    <a:pt x="54433" y="11861"/>
                  </a:cubicBezTo>
                  <a:cubicBezTo>
                    <a:pt x="52289" y="7004"/>
                    <a:pt x="50040" y="2849"/>
                    <a:pt x="45617" y="881"/>
                  </a:cubicBezTo>
                  <a:cubicBezTo>
                    <a:pt x="44189" y="246"/>
                    <a:pt x="42835" y="1"/>
                    <a:pt x="41509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6" name="CustomShape 59"/>
            <p:cNvSpPr/>
            <p:nvPr/>
          </p:nvSpPr>
          <p:spPr>
            <a:xfrm>
              <a:off x="6098040" y="4327200"/>
              <a:ext cx="178560" cy="118440"/>
            </a:xfrm>
            <a:custGeom>
              <a:avLst/>
              <a:gdLst/>
              <a:ahLst/>
              <a:rect l="l" t="t" r="r" b="b"/>
              <a:pathLst>
                <a:path w="13921" h="8478">
                  <a:moveTo>
                    <a:pt x="13641" y="0"/>
                  </a:moveTo>
                  <a:lnTo>
                    <a:pt x="0" y="2982"/>
                  </a:lnTo>
                  <a:lnTo>
                    <a:pt x="644" y="8478"/>
                  </a:lnTo>
                  <a:lnTo>
                    <a:pt x="8880" y="8068"/>
                  </a:lnTo>
                  <a:lnTo>
                    <a:pt x="10257" y="4824"/>
                  </a:lnTo>
                  <a:lnTo>
                    <a:pt x="13920" y="3073"/>
                  </a:lnTo>
                  <a:lnTo>
                    <a:pt x="1364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7" name="CustomShape 60"/>
            <p:cNvSpPr/>
            <p:nvPr/>
          </p:nvSpPr>
          <p:spPr>
            <a:xfrm>
              <a:off x="6636240" y="3413160"/>
              <a:ext cx="288360" cy="908280"/>
            </a:xfrm>
            <a:custGeom>
              <a:avLst/>
              <a:gdLst/>
              <a:ahLst/>
              <a:rect l="l" t="t" r="r" b="b"/>
              <a:pathLst>
                <a:path w="22494" h="64921">
                  <a:moveTo>
                    <a:pt x="14973" y="1"/>
                  </a:moveTo>
                  <a:cubicBezTo>
                    <a:pt x="10076" y="1"/>
                    <a:pt x="7392" y="9517"/>
                    <a:pt x="7386" y="20310"/>
                  </a:cubicBezTo>
                  <a:cubicBezTo>
                    <a:pt x="7383" y="30392"/>
                    <a:pt x="1" y="28457"/>
                    <a:pt x="7460" y="35590"/>
                  </a:cubicBezTo>
                  <a:cubicBezTo>
                    <a:pt x="13972" y="41818"/>
                    <a:pt x="5006" y="45826"/>
                    <a:pt x="9301" y="50781"/>
                  </a:cubicBezTo>
                  <a:cubicBezTo>
                    <a:pt x="13187" y="55262"/>
                    <a:pt x="5273" y="58875"/>
                    <a:pt x="9431" y="64921"/>
                  </a:cubicBezTo>
                  <a:cubicBezTo>
                    <a:pt x="11668" y="63683"/>
                    <a:pt x="15859" y="61816"/>
                    <a:pt x="15859" y="61816"/>
                  </a:cubicBezTo>
                  <a:cubicBezTo>
                    <a:pt x="15859" y="61816"/>
                    <a:pt x="22053" y="49022"/>
                    <a:pt x="19715" y="48134"/>
                  </a:cubicBezTo>
                  <a:cubicBezTo>
                    <a:pt x="17299" y="47216"/>
                    <a:pt x="22494" y="40660"/>
                    <a:pt x="19446" y="36936"/>
                  </a:cubicBezTo>
                  <a:cubicBezTo>
                    <a:pt x="16156" y="32915"/>
                    <a:pt x="22109" y="22455"/>
                    <a:pt x="18630" y="20917"/>
                  </a:cubicBezTo>
                  <a:cubicBezTo>
                    <a:pt x="14997" y="19312"/>
                    <a:pt x="21098" y="1282"/>
                    <a:pt x="15871" y="104"/>
                  </a:cubicBezTo>
                  <a:cubicBezTo>
                    <a:pt x="15564" y="34"/>
                    <a:pt x="15265" y="1"/>
                    <a:pt x="14973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8" name="CustomShape 61"/>
            <p:cNvSpPr/>
            <p:nvPr/>
          </p:nvSpPr>
          <p:spPr>
            <a:xfrm>
              <a:off x="6388200" y="3532320"/>
              <a:ext cx="668160" cy="807840"/>
            </a:xfrm>
            <a:custGeom>
              <a:avLst/>
              <a:gdLst/>
              <a:ahLst/>
              <a:rect l="l" t="t" r="r" b="b"/>
              <a:pathLst>
                <a:path w="52051" h="57738">
                  <a:moveTo>
                    <a:pt x="9311" y="1"/>
                  </a:moveTo>
                  <a:cubicBezTo>
                    <a:pt x="8589" y="1"/>
                    <a:pt x="7810" y="244"/>
                    <a:pt x="6966" y="790"/>
                  </a:cubicBezTo>
                  <a:cubicBezTo>
                    <a:pt x="1" y="5298"/>
                    <a:pt x="9558" y="14924"/>
                    <a:pt x="8171" y="21033"/>
                  </a:cubicBezTo>
                  <a:cubicBezTo>
                    <a:pt x="6914" y="26564"/>
                    <a:pt x="15463" y="38279"/>
                    <a:pt x="16080" y="41882"/>
                  </a:cubicBezTo>
                  <a:cubicBezTo>
                    <a:pt x="16653" y="45234"/>
                    <a:pt x="23419" y="55749"/>
                    <a:pt x="27122" y="57116"/>
                  </a:cubicBezTo>
                  <a:cubicBezTo>
                    <a:pt x="28252" y="57533"/>
                    <a:pt x="29768" y="57737"/>
                    <a:pt x="31393" y="57737"/>
                  </a:cubicBezTo>
                  <a:cubicBezTo>
                    <a:pt x="34919" y="57737"/>
                    <a:pt x="38961" y="56776"/>
                    <a:pt x="40702" y="54943"/>
                  </a:cubicBezTo>
                  <a:cubicBezTo>
                    <a:pt x="43419" y="52082"/>
                    <a:pt x="41844" y="43588"/>
                    <a:pt x="46524" y="36196"/>
                  </a:cubicBezTo>
                  <a:cubicBezTo>
                    <a:pt x="51999" y="27549"/>
                    <a:pt x="43303" y="29694"/>
                    <a:pt x="46742" y="22624"/>
                  </a:cubicBezTo>
                  <a:cubicBezTo>
                    <a:pt x="50368" y="15165"/>
                    <a:pt x="52050" y="3377"/>
                    <a:pt x="47274" y="3377"/>
                  </a:cubicBezTo>
                  <a:cubicBezTo>
                    <a:pt x="46889" y="3377"/>
                    <a:pt x="46463" y="3454"/>
                    <a:pt x="45993" y="3615"/>
                  </a:cubicBezTo>
                  <a:cubicBezTo>
                    <a:pt x="39873" y="5710"/>
                    <a:pt x="43460" y="22936"/>
                    <a:pt x="36056" y="25976"/>
                  </a:cubicBezTo>
                  <a:cubicBezTo>
                    <a:pt x="29032" y="28859"/>
                    <a:pt x="31228" y="43931"/>
                    <a:pt x="31228" y="43931"/>
                  </a:cubicBezTo>
                  <a:cubicBezTo>
                    <a:pt x="31228" y="43931"/>
                    <a:pt x="22658" y="37403"/>
                    <a:pt x="25517" y="31185"/>
                  </a:cubicBezTo>
                  <a:cubicBezTo>
                    <a:pt x="28752" y="24147"/>
                    <a:pt x="22500" y="17716"/>
                    <a:pt x="19684" y="16261"/>
                  </a:cubicBezTo>
                  <a:cubicBezTo>
                    <a:pt x="17127" y="14939"/>
                    <a:pt x="14967" y="1"/>
                    <a:pt x="9311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9" name="CustomShape 62"/>
            <p:cNvSpPr/>
            <p:nvPr/>
          </p:nvSpPr>
          <p:spPr>
            <a:xfrm>
              <a:off x="6652080" y="4390200"/>
              <a:ext cx="294480" cy="318240"/>
            </a:xfrm>
            <a:custGeom>
              <a:avLst/>
              <a:gdLst/>
              <a:ahLst/>
              <a:rect l="l" t="t" r="r" b="b"/>
              <a:pathLst>
                <a:path w="22948" h="22762">
                  <a:moveTo>
                    <a:pt x="1" y="1"/>
                  </a:moveTo>
                  <a:lnTo>
                    <a:pt x="3358" y="22762"/>
                  </a:lnTo>
                  <a:lnTo>
                    <a:pt x="19590" y="22762"/>
                  </a:lnTo>
                  <a:lnTo>
                    <a:pt x="22948" y="1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0" name="CustomShape 63"/>
            <p:cNvSpPr/>
            <p:nvPr/>
          </p:nvSpPr>
          <p:spPr>
            <a:xfrm>
              <a:off x="6630480" y="4325400"/>
              <a:ext cx="337320" cy="129600"/>
            </a:xfrm>
            <a:custGeom>
              <a:avLst/>
              <a:gdLst/>
              <a:ahLst/>
              <a:rect l="l" t="t" r="r" b="b"/>
              <a:pathLst>
                <a:path w="26307" h="9284">
                  <a:moveTo>
                    <a:pt x="13154" y="1"/>
                  </a:moveTo>
                  <a:cubicBezTo>
                    <a:pt x="5889" y="1"/>
                    <a:pt x="0" y="704"/>
                    <a:pt x="0" y="1571"/>
                  </a:cubicBezTo>
                  <a:lnTo>
                    <a:pt x="0" y="7713"/>
                  </a:lnTo>
                  <a:cubicBezTo>
                    <a:pt x="0" y="8580"/>
                    <a:pt x="5889" y="9283"/>
                    <a:pt x="13153" y="9283"/>
                  </a:cubicBezTo>
                  <a:cubicBezTo>
                    <a:pt x="20418" y="9283"/>
                    <a:pt x="26306" y="8580"/>
                    <a:pt x="26306" y="7713"/>
                  </a:cubicBezTo>
                  <a:lnTo>
                    <a:pt x="26306" y="1571"/>
                  </a:lnTo>
                  <a:cubicBezTo>
                    <a:pt x="26306" y="704"/>
                    <a:pt x="20418" y="1"/>
                    <a:pt x="13154" y="1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1" name="CustomShape 64"/>
            <p:cNvSpPr/>
            <p:nvPr/>
          </p:nvSpPr>
          <p:spPr>
            <a:xfrm>
              <a:off x="6630480" y="4325400"/>
              <a:ext cx="337320" cy="43560"/>
            </a:xfrm>
            <a:custGeom>
              <a:avLst/>
              <a:gdLst/>
              <a:ahLst/>
              <a:rect l="l" t="t" r="r" b="b"/>
              <a:pathLst>
                <a:path w="26307" h="3142">
                  <a:moveTo>
                    <a:pt x="13153" y="1"/>
                  </a:moveTo>
                  <a:cubicBezTo>
                    <a:pt x="9665" y="1"/>
                    <a:pt x="6319" y="167"/>
                    <a:pt x="3852" y="461"/>
                  </a:cubicBezTo>
                  <a:cubicBezTo>
                    <a:pt x="1386" y="755"/>
                    <a:pt x="0" y="1155"/>
                    <a:pt x="0" y="1571"/>
                  </a:cubicBezTo>
                  <a:cubicBezTo>
                    <a:pt x="0" y="1988"/>
                    <a:pt x="1386" y="2388"/>
                    <a:pt x="3852" y="2682"/>
                  </a:cubicBezTo>
                  <a:cubicBezTo>
                    <a:pt x="6319" y="2977"/>
                    <a:pt x="9665" y="3142"/>
                    <a:pt x="13153" y="3142"/>
                  </a:cubicBezTo>
                  <a:cubicBezTo>
                    <a:pt x="16642" y="3142"/>
                    <a:pt x="19987" y="2977"/>
                    <a:pt x="22454" y="2682"/>
                  </a:cubicBezTo>
                  <a:cubicBezTo>
                    <a:pt x="24920" y="2388"/>
                    <a:pt x="26306" y="1988"/>
                    <a:pt x="26306" y="1571"/>
                  </a:cubicBezTo>
                  <a:cubicBezTo>
                    <a:pt x="26306" y="1155"/>
                    <a:pt x="24920" y="755"/>
                    <a:pt x="22454" y="461"/>
                  </a:cubicBezTo>
                  <a:cubicBezTo>
                    <a:pt x="19987" y="167"/>
                    <a:pt x="16642" y="1"/>
                    <a:pt x="13153" y="1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2" name="CustomShape 65"/>
            <p:cNvSpPr/>
            <p:nvPr/>
          </p:nvSpPr>
          <p:spPr>
            <a:xfrm>
              <a:off x="6627600" y="3759840"/>
              <a:ext cx="254520" cy="592200"/>
            </a:xfrm>
            <a:custGeom>
              <a:avLst/>
              <a:gdLst/>
              <a:ahLst/>
              <a:rect l="l" t="t" r="r" b="b"/>
              <a:pathLst>
                <a:path w="19845" h="42351">
                  <a:moveTo>
                    <a:pt x="8134" y="0"/>
                  </a:moveTo>
                  <a:cubicBezTo>
                    <a:pt x="7963" y="0"/>
                    <a:pt x="7778" y="28"/>
                    <a:pt x="7577" y="86"/>
                  </a:cubicBezTo>
                  <a:cubicBezTo>
                    <a:pt x="2841" y="1466"/>
                    <a:pt x="6803" y="10957"/>
                    <a:pt x="3342" y="12919"/>
                  </a:cubicBezTo>
                  <a:cubicBezTo>
                    <a:pt x="1" y="14812"/>
                    <a:pt x="7708" y="22100"/>
                    <a:pt x="6207" y="23938"/>
                  </a:cubicBezTo>
                  <a:cubicBezTo>
                    <a:pt x="4759" y="25710"/>
                    <a:pt x="12732" y="34595"/>
                    <a:pt x="9268" y="34952"/>
                  </a:cubicBezTo>
                  <a:cubicBezTo>
                    <a:pt x="5832" y="35306"/>
                    <a:pt x="6655" y="40290"/>
                    <a:pt x="9627" y="42350"/>
                  </a:cubicBezTo>
                  <a:lnTo>
                    <a:pt x="16529" y="42350"/>
                  </a:lnTo>
                  <a:cubicBezTo>
                    <a:pt x="16529" y="42350"/>
                    <a:pt x="19844" y="36860"/>
                    <a:pt x="16879" y="36860"/>
                  </a:cubicBezTo>
                  <a:cubicBezTo>
                    <a:pt x="16835" y="36860"/>
                    <a:pt x="16788" y="36862"/>
                    <a:pt x="16741" y="36864"/>
                  </a:cubicBezTo>
                  <a:cubicBezTo>
                    <a:pt x="16710" y="36866"/>
                    <a:pt x="16680" y="36867"/>
                    <a:pt x="16651" y="36867"/>
                  </a:cubicBezTo>
                  <a:cubicBezTo>
                    <a:pt x="13706" y="36867"/>
                    <a:pt x="17943" y="28649"/>
                    <a:pt x="15898" y="28649"/>
                  </a:cubicBezTo>
                  <a:cubicBezTo>
                    <a:pt x="15849" y="28649"/>
                    <a:pt x="15798" y="28653"/>
                    <a:pt x="15742" y="28663"/>
                  </a:cubicBezTo>
                  <a:cubicBezTo>
                    <a:pt x="15712" y="28668"/>
                    <a:pt x="15684" y="28670"/>
                    <a:pt x="15657" y="28670"/>
                  </a:cubicBezTo>
                  <a:cubicBezTo>
                    <a:pt x="13561" y="28670"/>
                    <a:pt x="19021" y="13943"/>
                    <a:pt x="14357" y="13943"/>
                  </a:cubicBezTo>
                  <a:cubicBezTo>
                    <a:pt x="14196" y="13943"/>
                    <a:pt x="14022" y="13960"/>
                    <a:pt x="13835" y="13997"/>
                  </a:cubicBezTo>
                  <a:cubicBezTo>
                    <a:pt x="13658" y="14031"/>
                    <a:pt x="13491" y="14048"/>
                    <a:pt x="13333" y="14048"/>
                  </a:cubicBezTo>
                  <a:cubicBezTo>
                    <a:pt x="8764" y="14048"/>
                    <a:pt x="11968" y="0"/>
                    <a:pt x="8134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3" name="CustomShape 66"/>
            <p:cNvSpPr/>
            <p:nvPr/>
          </p:nvSpPr>
          <p:spPr>
            <a:xfrm>
              <a:off x="6732360" y="3848760"/>
              <a:ext cx="68760" cy="503280"/>
            </a:xfrm>
            <a:custGeom>
              <a:avLst/>
              <a:gdLst/>
              <a:ahLst/>
              <a:rect l="l" t="t" r="r" b="b"/>
              <a:pathLst>
                <a:path w="5392" h="35977">
                  <a:moveTo>
                    <a:pt x="0" y="1"/>
                  </a:moveTo>
                  <a:lnTo>
                    <a:pt x="0" y="1"/>
                  </a:lnTo>
                  <a:cubicBezTo>
                    <a:pt x="9" y="380"/>
                    <a:pt x="19" y="760"/>
                    <a:pt x="32" y="1140"/>
                  </a:cubicBezTo>
                  <a:cubicBezTo>
                    <a:pt x="44" y="1519"/>
                    <a:pt x="60" y="1899"/>
                    <a:pt x="75" y="2279"/>
                  </a:cubicBezTo>
                  <a:cubicBezTo>
                    <a:pt x="89" y="2658"/>
                    <a:pt x="108" y="3038"/>
                    <a:pt x="125" y="3418"/>
                  </a:cubicBezTo>
                  <a:cubicBezTo>
                    <a:pt x="133" y="3607"/>
                    <a:pt x="143" y="3797"/>
                    <a:pt x="153" y="3987"/>
                  </a:cubicBezTo>
                  <a:lnTo>
                    <a:pt x="184" y="4556"/>
                  </a:lnTo>
                  <a:cubicBezTo>
                    <a:pt x="266" y="6074"/>
                    <a:pt x="370" y="7590"/>
                    <a:pt x="492" y="9106"/>
                  </a:cubicBezTo>
                  <a:cubicBezTo>
                    <a:pt x="733" y="12138"/>
                    <a:pt x="1064" y="15160"/>
                    <a:pt x="1485" y="18173"/>
                  </a:cubicBezTo>
                  <a:lnTo>
                    <a:pt x="1563" y="18738"/>
                  </a:lnTo>
                  <a:lnTo>
                    <a:pt x="1647" y="19302"/>
                  </a:lnTo>
                  <a:cubicBezTo>
                    <a:pt x="1704" y="19678"/>
                    <a:pt x="1757" y="20055"/>
                    <a:pt x="1817" y="20430"/>
                  </a:cubicBezTo>
                  <a:lnTo>
                    <a:pt x="1907" y="20993"/>
                  </a:lnTo>
                  <a:cubicBezTo>
                    <a:pt x="1938" y="21181"/>
                    <a:pt x="1968" y="21369"/>
                    <a:pt x="2000" y="21556"/>
                  </a:cubicBezTo>
                  <a:lnTo>
                    <a:pt x="2095" y="22119"/>
                  </a:lnTo>
                  <a:cubicBezTo>
                    <a:pt x="2126" y="22306"/>
                    <a:pt x="2157" y="22494"/>
                    <a:pt x="2189" y="22681"/>
                  </a:cubicBezTo>
                  <a:lnTo>
                    <a:pt x="2391" y="23803"/>
                  </a:lnTo>
                  <a:lnTo>
                    <a:pt x="2603" y="24925"/>
                  </a:lnTo>
                  <a:cubicBezTo>
                    <a:pt x="2639" y="25112"/>
                    <a:pt x="2677" y="25298"/>
                    <a:pt x="2713" y="25484"/>
                  </a:cubicBezTo>
                  <a:lnTo>
                    <a:pt x="2825" y="26043"/>
                  </a:lnTo>
                  <a:lnTo>
                    <a:pt x="2854" y="26184"/>
                  </a:lnTo>
                  <a:lnTo>
                    <a:pt x="2883" y="26323"/>
                  </a:lnTo>
                  <a:lnTo>
                    <a:pt x="2941" y="26603"/>
                  </a:lnTo>
                  <a:lnTo>
                    <a:pt x="3059" y="27161"/>
                  </a:lnTo>
                  <a:cubicBezTo>
                    <a:pt x="3698" y="30135"/>
                    <a:pt x="4457" y="33083"/>
                    <a:pt x="5391" y="35976"/>
                  </a:cubicBezTo>
                  <a:cubicBezTo>
                    <a:pt x="5344" y="35791"/>
                    <a:pt x="5298" y="35608"/>
                    <a:pt x="5249" y="35424"/>
                  </a:cubicBezTo>
                  <a:lnTo>
                    <a:pt x="5179" y="35148"/>
                  </a:lnTo>
                  <a:lnTo>
                    <a:pt x="5110" y="34871"/>
                  </a:lnTo>
                  <a:lnTo>
                    <a:pt x="4972" y="34320"/>
                  </a:lnTo>
                  <a:lnTo>
                    <a:pt x="4837" y="33765"/>
                  </a:lnTo>
                  <a:lnTo>
                    <a:pt x="4770" y="33489"/>
                  </a:lnTo>
                  <a:cubicBezTo>
                    <a:pt x="4747" y="33397"/>
                    <a:pt x="4724" y="33305"/>
                    <a:pt x="4703" y="33212"/>
                  </a:cubicBezTo>
                  <a:lnTo>
                    <a:pt x="4572" y="32658"/>
                  </a:lnTo>
                  <a:lnTo>
                    <a:pt x="4507" y="32382"/>
                  </a:lnTo>
                  <a:lnTo>
                    <a:pt x="4443" y="32104"/>
                  </a:lnTo>
                  <a:lnTo>
                    <a:pt x="4317" y="31549"/>
                  </a:lnTo>
                  <a:cubicBezTo>
                    <a:pt x="3985" y="30069"/>
                    <a:pt x="3675" y="28583"/>
                    <a:pt x="3387" y="27094"/>
                  </a:cubicBezTo>
                  <a:cubicBezTo>
                    <a:pt x="3099" y="25604"/>
                    <a:pt x="2834" y="24111"/>
                    <a:pt x="2588" y="22614"/>
                  </a:cubicBezTo>
                  <a:lnTo>
                    <a:pt x="2407" y="21490"/>
                  </a:lnTo>
                  <a:cubicBezTo>
                    <a:pt x="2377" y="21303"/>
                    <a:pt x="2348" y="21115"/>
                    <a:pt x="2320" y="20928"/>
                  </a:cubicBezTo>
                  <a:lnTo>
                    <a:pt x="2234" y="20366"/>
                  </a:lnTo>
                  <a:cubicBezTo>
                    <a:pt x="2176" y="19992"/>
                    <a:pt x="2121" y="19616"/>
                    <a:pt x="2067" y="19241"/>
                  </a:cubicBezTo>
                  <a:lnTo>
                    <a:pt x="1984" y="18678"/>
                  </a:lnTo>
                  <a:lnTo>
                    <a:pt x="1906" y="18114"/>
                  </a:lnTo>
                  <a:cubicBezTo>
                    <a:pt x="1486" y="15109"/>
                    <a:pt x="1133" y="12095"/>
                    <a:pt x="824" y="9076"/>
                  </a:cubicBezTo>
                  <a:cubicBezTo>
                    <a:pt x="671" y="7565"/>
                    <a:pt x="527" y="6054"/>
                    <a:pt x="391" y="4541"/>
                  </a:cubicBezTo>
                  <a:lnTo>
                    <a:pt x="291" y="3406"/>
                  </a:lnTo>
                  <a:lnTo>
                    <a:pt x="193" y="22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4" name="CustomShape 67"/>
            <p:cNvSpPr/>
            <p:nvPr/>
          </p:nvSpPr>
          <p:spPr>
            <a:xfrm>
              <a:off x="6809400" y="3789000"/>
              <a:ext cx="392400" cy="563040"/>
            </a:xfrm>
            <a:custGeom>
              <a:avLst/>
              <a:gdLst/>
              <a:ahLst/>
              <a:rect l="l" t="t" r="r" b="b"/>
              <a:pathLst>
                <a:path w="30583" h="40261">
                  <a:moveTo>
                    <a:pt x="25765" y="1"/>
                  </a:moveTo>
                  <a:cubicBezTo>
                    <a:pt x="22642" y="1"/>
                    <a:pt x="18368" y="4666"/>
                    <a:pt x="15043" y="10660"/>
                  </a:cubicBezTo>
                  <a:cubicBezTo>
                    <a:pt x="11463" y="17117"/>
                    <a:pt x="7420" y="13258"/>
                    <a:pt x="9668" y="20475"/>
                  </a:cubicBezTo>
                  <a:cubicBezTo>
                    <a:pt x="11629" y="26776"/>
                    <a:pt x="4461" y="26162"/>
                    <a:pt x="5455" y="30861"/>
                  </a:cubicBezTo>
                  <a:cubicBezTo>
                    <a:pt x="6353" y="35112"/>
                    <a:pt x="0" y="34619"/>
                    <a:pt x="519" y="39966"/>
                  </a:cubicBezTo>
                  <a:cubicBezTo>
                    <a:pt x="2392" y="39968"/>
                    <a:pt x="5739" y="40260"/>
                    <a:pt x="5739" y="40260"/>
                  </a:cubicBezTo>
                  <a:cubicBezTo>
                    <a:pt x="5739" y="40260"/>
                    <a:pt x="14250" y="34262"/>
                    <a:pt x="13067" y="32862"/>
                  </a:cubicBezTo>
                  <a:cubicBezTo>
                    <a:pt x="11844" y="31417"/>
                    <a:pt x="17500" y="29059"/>
                    <a:pt x="16869" y="25592"/>
                  </a:cubicBezTo>
                  <a:cubicBezTo>
                    <a:pt x="16189" y="21848"/>
                    <a:pt x="23714" y="17260"/>
                    <a:pt x="22031" y="15040"/>
                  </a:cubicBezTo>
                  <a:cubicBezTo>
                    <a:pt x="20274" y="12722"/>
                    <a:pt x="30582" y="3336"/>
                    <a:pt x="27651" y="726"/>
                  </a:cubicBezTo>
                  <a:cubicBezTo>
                    <a:pt x="27095" y="230"/>
                    <a:pt x="26458" y="1"/>
                    <a:pt x="2576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5" name="CustomShape 68"/>
            <p:cNvSpPr/>
            <p:nvPr/>
          </p:nvSpPr>
          <p:spPr>
            <a:xfrm>
              <a:off x="6852240" y="3877200"/>
              <a:ext cx="243720" cy="474840"/>
            </a:xfrm>
            <a:custGeom>
              <a:avLst/>
              <a:gdLst/>
              <a:ahLst/>
              <a:rect l="l" t="t" r="r" b="b"/>
              <a:pathLst>
                <a:path w="19015" h="33956">
                  <a:moveTo>
                    <a:pt x="19015" y="0"/>
                  </a:moveTo>
                  <a:cubicBezTo>
                    <a:pt x="18274" y="1444"/>
                    <a:pt x="17533" y="2888"/>
                    <a:pt x="16790" y="4332"/>
                  </a:cubicBezTo>
                  <a:cubicBezTo>
                    <a:pt x="16048" y="5776"/>
                    <a:pt x="15302" y="7217"/>
                    <a:pt x="14551" y="8657"/>
                  </a:cubicBezTo>
                  <a:cubicBezTo>
                    <a:pt x="13803" y="10096"/>
                    <a:pt x="13048" y="11534"/>
                    <a:pt x="12289" y="12968"/>
                  </a:cubicBezTo>
                  <a:lnTo>
                    <a:pt x="11718" y="14043"/>
                  </a:lnTo>
                  <a:lnTo>
                    <a:pt x="11432" y="14581"/>
                  </a:lnTo>
                  <a:lnTo>
                    <a:pt x="11145" y="15118"/>
                  </a:lnTo>
                  <a:cubicBezTo>
                    <a:pt x="10952" y="15475"/>
                    <a:pt x="10763" y="15834"/>
                    <a:pt x="10569" y="16190"/>
                  </a:cubicBezTo>
                  <a:lnTo>
                    <a:pt x="9991" y="17260"/>
                  </a:lnTo>
                  <a:lnTo>
                    <a:pt x="9408" y="18330"/>
                  </a:lnTo>
                  <a:cubicBezTo>
                    <a:pt x="9312" y="18508"/>
                    <a:pt x="9216" y="18686"/>
                    <a:pt x="9117" y="18864"/>
                  </a:cubicBezTo>
                  <a:lnTo>
                    <a:pt x="8824" y="19396"/>
                  </a:lnTo>
                  <a:lnTo>
                    <a:pt x="8530" y="19929"/>
                  </a:lnTo>
                  <a:lnTo>
                    <a:pt x="8383" y="20196"/>
                  </a:lnTo>
                  <a:lnTo>
                    <a:pt x="8235" y="20462"/>
                  </a:lnTo>
                  <a:lnTo>
                    <a:pt x="7644" y="21525"/>
                  </a:lnTo>
                  <a:cubicBezTo>
                    <a:pt x="7246" y="22231"/>
                    <a:pt x="6850" y="22940"/>
                    <a:pt x="6446" y="23642"/>
                  </a:cubicBezTo>
                  <a:cubicBezTo>
                    <a:pt x="6245" y="23995"/>
                    <a:pt x="6045" y="24348"/>
                    <a:pt x="5840" y="24697"/>
                  </a:cubicBezTo>
                  <a:lnTo>
                    <a:pt x="5229" y="25749"/>
                  </a:lnTo>
                  <a:cubicBezTo>
                    <a:pt x="4407" y="27147"/>
                    <a:pt x="3571" y="28537"/>
                    <a:pt x="2706" y="29910"/>
                  </a:cubicBezTo>
                  <a:cubicBezTo>
                    <a:pt x="1842" y="31283"/>
                    <a:pt x="951" y="32640"/>
                    <a:pt x="1" y="33956"/>
                  </a:cubicBezTo>
                  <a:cubicBezTo>
                    <a:pt x="253" y="33638"/>
                    <a:pt x="503" y="33318"/>
                    <a:pt x="755" y="32999"/>
                  </a:cubicBezTo>
                  <a:lnTo>
                    <a:pt x="1483" y="32022"/>
                  </a:lnTo>
                  <a:cubicBezTo>
                    <a:pt x="1513" y="31982"/>
                    <a:pt x="1542" y="31940"/>
                    <a:pt x="1573" y="31898"/>
                  </a:cubicBezTo>
                  <a:lnTo>
                    <a:pt x="1661" y="31774"/>
                  </a:lnTo>
                  <a:lnTo>
                    <a:pt x="1837" y="31526"/>
                  </a:lnTo>
                  <a:lnTo>
                    <a:pt x="2190" y="31030"/>
                  </a:lnTo>
                  <a:cubicBezTo>
                    <a:pt x="2309" y="30865"/>
                    <a:pt x="2422" y="30696"/>
                    <a:pt x="2537" y="30529"/>
                  </a:cubicBezTo>
                  <a:lnTo>
                    <a:pt x="2881" y="30025"/>
                  </a:lnTo>
                  <a:cubicBezTo>
                    <a:pt x="3791" y="28679"/>
                    <a:pt x="4665" y="27307"/>
                    <a:pt x="5516" y="25921"/>
                  </a:cubicBezTo>
                  <a:lnTo>
                    <a:pt x="6147" y="24878"/>
                  </a:lnTo>
                  <a:cubicBezTo>
                    <a:pt x="6359" y="24532"/>
                    <a:pt x="6562" y="24181"/>
                    <a:pt x="6770" y="23832"/>
                  </a:cubicBezTo>
                  <a:lnTo>
                    <a:pt x="7080" y="23307"/>
                  </a:lnTo>
                  <a:lnTo>
                    <a:pt x="7157" y="23175"/>
                  </a:lnTo>
                  <a:lnTo>
                    <a:pt x="7234" y="23043"/>
                  </a:lnTo>
                  <a:lnTo>
                    <a:pt x="7386" y="22779"/>
                  </a:lnTo>
                  <a:lnTo>
                    <a:pt x="7996" y="21724"/>
                  </a:lnTo>
                  <a:cubicBezTo>
                    <a:pt x="8397" y="21016"/>
                    <a:pt x="8798" y="20310"/>
                    <a:pt x="9192" y="19599"/>
                  </a:cubicBezTo>
                  <a:cubicBezTo>
                    <a:pt x="9389" y="19244"/>
                    <a:pt x="9587" y="18889"/>
                    <a:pt x="9781" y="18532"/>
                  </a:cubicBezTo>
                  <a:lnTo>
                    <a:pt x="10365" y="17463"/>
                  </a:lnTo>
                  <a:cubicBezTo>
                    <a:pt x="10750" y="16748"/>
                    <a:pt x="11136" y="16033"/>
                    <a:pt x="11515" y="15314"/>
                  </a:cubicBezTo>
                  <a:lnTo>
                    <a:pt x="11800" y="14776"/>
                  </a:lnTo>
                  <a:lnTo>
                    <a:pt x="12081" y="14236"/>
                  </a:lnTo>
                  <a:cubicBezTo>
                    <a:pt x="12270" y="13876"/>
                    <a:pt x="12460" y="13517"/>
                    <a:pt x="12644" y="13155"/>
                  </a:cubicBezTo>
                  <a:lnTo>
                    <a:pt x="13202" y="12073"/>
                  </a:lnTo>
                  <a:cubicBezTo>
                    <a:pt x="13388" y="11711"/>
                    <a:pt x="13572" y="11349"/>
                    <a:pt x="13755" y="10987"/>
                  </a:cubicBezTo>
                  <a:lnTo>
                    <a:pt x="14031" y="10443"/>
                  </a:lnTo>
                  <a:lnTo>
                    <a:pt x="14305" y="9899"/>
                  </a:lnTo>
                  <a:lnTo>
                    <a:pt x="14577" y="9355"/>
                  </a:lnTo>
                  <a:lnTo>
                    <a:pt x="14849" y="8809"/>
                  </a:lnTo>
                  <a:cubicBezTo>
                    <a:pt x="15571" y="7354"/>
                    <a:pt x="16280" y="5894"/>
                    <a:pt x="16976" y="4426"/>
                  </a:cubicBezTo>
                  <a:cubicBezTo>
                    <a:pt x="17324" y="3692"/>
                    <a:pt x="17668" y="2955"/>
                    <a:pt x="18010" y="2219"/>
                  </a:cubicBezTo>
                  <a:cubicBezTo>
                    <a:pt x="18352" y="1482"/>
                    <a:pt x="18687" y="743"/>
                    <a:pt x="19015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6" name="CustomShape 69"/>
            <p:cNvSpPr/>
            <p:nvPr/>
          </p:nvSpPr>
          <p:spPr>
            <a:xfrm>
              <a:off x="6401520" y="3789000"/>
              <a:ext cx="374760" cy="563040"/>
            </a:xfrm>
            <a:custGeom>
              <a:avLst/>
              <a:gdLst/>
              <a:ahLst/>
              <a:rect l="l" t="t" r="r" b="b"/>
              <a:pathLst>
                <a:path w="29218" h="40262">
                  <a:moveTo>
                    <a:pt x="4481" y="1"/>
                  </a:moveTo>
                  <a:cubicBezTo>
                    <a:pt x="3830" y="1"/>
                    <a:pt x="3235" y="230"/>
                    <a:pt x="2719" y="726"/>
                  </a:cubicBezTo>
                  <a:cubicBezTo>
                    <a:pt x="1" y="3335"/>
                    <a:pt x="9832" y="12723"/>
                    <a:pt x="8214" y="15041"/>
                  </a:cubicBezTo>
                  <a:cubicBezTo>
                    <a:pt x="6662" y="17261"/>
                    <a:pt x="13807" y="21849"/>
                    <a:pt x="13223" y="25593"/>
                  </a:cubicBezTo>
                  <a:cubicBezTo>
                    <a:pt x="12680" y="29060"/>
                    <a:pt x="18033" y="31418"/>
                    <a:pt x="16905" y="32863"/>
                  </a:cubicBezTo>
                  <a:cubicBezTo>
                    <a:pt x="15812" y="34263"/>
                    <a:pt x="23903" y="40261"/>
                    <a:pt x="23903" y="40261"/>
                  </a:cubicBezTo>
                  <a:cubicBezTo>
                    <a:pt x="23903" y="40261"/>
                    <a:pt x="27047" y="39969"/>
                    <a:pt x="28807" y="39967"/>
                  </a:cubicBezTo>
                  <a:cubicBezTo>
                    <a:pt x="29217" y="34618"/>
                    <a:pt x="23250" y="35113"/>
                    <a:pt x="24032" y="30862"/>
                  </a:cubicBezTo>
                  <a:cubicBezTo>
                    <a:pt x="24899" y="26162"/>
                    <a:pt x="18167" y="26777"/>
                    <a:pt x="19920" y="20476"/>
                  </a:cubicBezTo>
                  <a:cubicBezTo>
                    <a:pt x="21928" y="13258"/>
                    <a:pt x="18182" y="17118"/>
                    <a:pt x="14721" y="10660"/>
                  </a:cubicBezTo>
                  <a:cubicBezTo>
                    <a:pt x="11506" y="4666"/>
                    <a:pt x="7418" y="1"/>
                    <a:pt x="4481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7" name="CustomShape 70"/>
            <p:cNvSpPr/>
            <p:nvPr/>
          </p:nvSpPr>
          <p:spPr>
            <a:xfrm>
              <a:off x="6501600" y="3877200"/>
              <a:ext cx="235800" cy="474840"/>
            </a:xfrm>
            <a:custGeom>
              <a:avLst/>
              <a:gdLst/>
              <a:ahLst/>
              <a:rect l="l" t="t" r="r" b="b"/>
              <a:pathLst>
                <a:path w="18380" h="33956">
                  <a:moveTo>
                    <a:pt x="1" y="0"/>
                  </a:moveTo>
                  <a:cubicBezTo>
                    <a:pt x="320" y="739"/>
                    <a:pt x="643" y="1477"/>
                    <a:pt x="973" y="2212"/>
                  </a:cubicBezTo>
                  <a:cubicBezTo>
                    <a:pt x="1302" y="2947"/>
                    <a:pt x="1635" y="3681"/>
                    <a:pt x="1971" y="4414"/>
                  </a:cubicBezTo>
                  <a:cubicBezTo>
                    <a:pt x="2645" y="5877"/>
                    <a:pt x="3330" y="7335"/>
                    <a:pt x="4028" y="8788"/>
                  </a:cubicBezTo>
                  <a:cubicBezTo>
                    <a:pt x="4377" y="9514"/>
                    <a:pt x="4729" y="10239"/>
                    <a:pt x="5084" y="10962"/>
                  </a:cubicBezTo>
                  <a:cubicBezTo>
                    <a:pt x="5263" y="11324"/>
                    <a:pt x="5439" y="11686"/>
                    <a:pt x="5618" y="12046"/>
                  </a:cubicBezTo>
                  <a:lnTo>
                    <a:pt x="6158" y="13128"/>
                  </a:lnTo>
                  <a:cubicBezTo>
                    <a:pt x="6337" y="13488"/>
                    <a:pt x="6521" y="13847"/>
                    <a:pt x="6703" y="14207"/>
                  </a:cubicBezTo>
                  <a:lnTo>
                    <a:pt x="6976" y="14746"/>
                  </a:lnTo>
                  <a:lnTo>
                    <a:pt x="7251" y="15283"/>
                  </a:lnTo>
                  <a:lnTo>
                    <a:pt x="7527" y="15821"/>
                  </a:lnTo>
                  <a:lnTo>
                    <a:pt x="7665" y="16091"/>
                  </a:lnTo>
                  <a:lnTo>
                    <a:pt x="7805" y="16359"/>
                  </a:lnTo>
                  <a:lnTo>
                    <a:pt x="8362" y="17432"/>
                  </a:lnTo>
                  <a:lnTo>
                    <a:pt x="8928" y="18500"/>
                  </a:lnTo>
                  <a:cubicBezTo>
                    <a:pt x="9023" y="18678"/>
                    <a:pt x="9116" y="18857"/>
                    <a:pt x="9211" y="19034"/>
                  </a:cubicBezTo>
                  <a:lnTo>
                    <a:pt x="9496" y="19565"/>
                  </a:lnTo>
                  <a:cubicBezTo>
                    <a:pt x="9879" y="20275"/>
                    <a:pt x="10264" y="20982"/>
                    <a:pt x="10653" y="21688"/>
                  </a:cubicBezTo>
                  <a:lnTo>
                    <a:pt x="11241" y="22745"/>
                  </a:lnTo>
                  <a:lnTo>
                    <a:pt x="11388" y="23008"/>
                  </a:lnTo>
                  <a:cubicBezTo>
                    <a:pt x="11437" y="23097"/>
                    <a:pt x="11487" y="23184"/>
                    <a:pt x="11537" y="23271"/>
                  </a:cubicBezTo>
                  <a:lnTo>
                    <a:pt x="11836" y="23796"/>
                  </a:lnTo>
                  <a:lnTo>
                    <a:pt x="12136" y="24322"/>
                  </a:lnTo>
                  <a:cubicBezTo>
                    <a:pt x="12236" y="24498"/>
                    <a:pt x="12337" y="24672"/>
                    <a:pt x="12438" y="24846"/>
                  </a:cubicBezTo>
                  <a:lnTo>
                    <a:pt x="13048" y="25890"/>
                  </a:lnTo>
                  <a:cubicBezTo>
                    <a:pt x="13871" y="27277"/>
                    <a:pt x="14715" y="28651"/>
                    <a:pt x="15596" y="30002"/>
                  </a:cubicBezTo>
                  <a:lnTo>
                    <a:pt x="15927" y="30507"/>
                  </a:lnTo>
                  <a:lnTo>
                    <a:pt x="16093" y="30760"/>
                  </a:lnTo>
                  <a:cubicBezTo>
                    <a:pt x="16122" y="30803"/>
                    <a:pt x="16149" y="30845"/>
                    <a:pt x="16176" y="30887"/>
                  </a:cubicBezTo>
                  <a:lnTo>
                    <a:pt x="16263" y="31012"/>
                  </a:lnTo>
                  <a:lnTo>
                    <a:pt x="16604" y="31511"/>
                  </a:lnTo>
                  <a:cubicBezTo>
                    <a:pt x="16718" y="31677"/>
                    <a:pt x="16831" y="31844"/>
                    <a:pt x="16947" y="32009"/>
                  </a:cubicBezTo>
                  <a:lnTo>
                    <a:pt x="17651" y="32991"/>
                  </a:lnTo>
                  <a:lnTo>
                    <a:pt x="18015" y="33475"/>
                  </a:lnTo>
                  <a:lnTo>
                    <a:pt x="18380" y="33956"/>
                  </a:lnTo>
                  <a:cubicBezTo>
                    <a:pt x="17463" y="32631"/>
                    <a:pt x="16604" y="31268"/>
                    <a:pt x="15772" y="29892"/>
                  </a:cubicBezTo>
                  <a:cubicBezTo>
                    <a:pt x="14943" y="28513"/>
                    <a:pt x="14131" y="27123"/>
                    <a:pt x="13338" y="25724"/>
                  </a:cubicBezTo>
                  <a:cubicBezTo>
                    <a:pt x="12946" y="25020"/>
                    <a:pt x="12550" y="24320"/>
                    <a:pt x="12164" y="23614"/>
                  </a:cubicBezTo>
                  <a:lnTo>
                    <a:pt x="11873" y="23086"/>
                  </a:lnTo>
                  <a:cubicBezTo>
                    <a:pt x="11775" y="22911"/>
                    <a:pt x="11679" y="22732"/>
                    <a:pt x="11583" y="22556"/>
                  </a:cubicBezTo>
                  <a:lnTo>
                    <a:pt x="11007" y="21496"/>
                  </a:lnTo>
                  <a:lnTo>
                    <a:pt x="10435" y="20433"/>
                  </a:lnTo>
                  <a:lnTo>
                    <a:pt x="10292" y="20167"/>
                  </a:lnTo>
                  <a:lnTo>
                    <a:pt x="10150" y="19901"/>
                  </a:lnTo>
                  <a:lnTo>
                    <a:pt x="9867" y="19368"/>
                  </a:lnTo>
                  <a:lnTo>
                    <a:pt x="9583" y="18836"/>
                  </a:lnTo>
                  <a:cubicBezTo>
                    <a:pt x="9488" y="18659"/>
                    <a:pt x="9396" y="18480"/>
                    <a:pt x="9301" y="18302"/>
                  </a:cubicBezTo>
                  <a:lnTo>
                    <a:pt x="8739" y="17234"/>
                  </a:lnTo>
                  <a:lnTo>
                    <a:pt x="8180" y="16163"/>
                  </a:lnTo>
                  <a:cubicBezTo>
                    <a:pt x="7993" y="15807"/>
                    <a:pt x="7810" y="15448"/>
                    <a:pt x="7624" y="15091"/>
                  </a:cubicBezTo>
                  <a:lnTo>
                    <a:pt x="7346" y="14556"/>
                  </a:lnTo>
                  <a:lnTo>
                    <a:pt x="7070" y="14019"/>
                  </a:lnTo>
                  <a:lnTo>
                    <a:pt x="6517" y="12946"/>
                  </a:lnTo>
                  <a:cubicBezTo>
                    <a:pt x="5783" y="11512"/>
                    <a:pt x="5053" y="10077"/>
                    <a:pt x="4328" y="8641"/>
                  </a:cubicBezTo>
                  <a:cubicBezTo>
                    <a:pt x="3603" y="7203"/>
                    <a:pt x="2879" y="5764"/>
                    <a:pt x="2159" y="432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8" name="CustomShape 71"/>
            <p:cNvSpPr/>
            <p:nvPr/>
          </p:nvSpPr>
          <p:spPr>
            <a:xfrm>
              <a:off x="7691040" y="4517280"/>
              <a:ext cx="1452600" cy="182880"/>
            </a:xfrm>
            <a:custGeom>
              <a:avLst/>
              <a:gdLst/>
              <a:ahLst/>
              <a:rect l="l" t="t" r="r" b="b"/>
              <a:pathLst>
                <a:path w="113134" h="13089">
                  <a:moveTo>
                    <a:pt x="112538" y="4906"/>
                  </a:moveTo>
                  <a:cubicBezTo>
                    <a:pt x="113133" y="7639"/>
                    <a:pt x="87973" y="13088"/>
                    <a:pt x="56567" y="13086"/>
                  </a:cubicBezTo>
                  <a:cubicBezTo>
                    <a:pt x="25163" y="13087"/>
                    <a:pt x="1" y="7639"/>
                    <a:pt x="597" y="4906"/>
                  </a:cubicBezTo>
                  <a:cubicBezTo>
                    <a:pt x="1225" y="2171"/>
                    <a:pt x="26389" y="1"/>
                    <a:pt x="56567" y="2"/>
                  </a:cubicBezTo>
                  <a:cubicBezTo>
                    <a:pt x="86745" y="3"/>
                    <a:pt x="111909" y="2172"/>
                    <a:pt x="112538" y="4906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9" name="CustomShape 72"/>
            <p:cNvSpPr/>
            <p:nvPr/>
          </p:nvSpPr>
          <p:spPr>
            <a:xfrm>
              <a:off x="7691040" y="4517280"/>
              <a:ext cx="1452600" cy="138240"/>
            </a:xfrm>
            <a:custGeom>
              <a:avLst/>
              <a:gdLst/>
              <a:ahLst/>
              <a:rect l="l" t="t" r="r" b="b"/>
              <a:pathLst>
                <a:path w="113132" h="9892">
                  <a:moveTo>
                    <a:pt x="56540" y="1"/>
                  </a:moveTo>
                  <a:cubicBezTo>
                    <a:pt x="26373" y="1"/>
                    <a:pt x="1223" y="2171"/>
                    <a:pt x="596" y="4905"/>
                  </a:cubicBezTo>
                  <a:cubicBezTo>
                    <a:pt x="0" y="7637"/>
                    <a:pt x="25133" y="9892"/>
                    <a:pt x="56513" y="9892"/>
                  </a:cubicBezTo>
                  <a:cubicBezTo>
                    <a:pt x="56531" y="9892"/>
                    <a:pt x="56548" y="9892"/>
                    <a:pt x="56566" y="9892"/>
                  </a:cubicBezTo>
                  <a:cubicBezTo>
                    <a:pt x="56584" y="9892"/>
                    <a:pt x="56601" y="9892"/>
                    <a:pt x="56619" y="9892"/>
                  </a:cubicBezTo>
                  <a:cubicBezTo>
                    <a:pt x="88000" y="9892"/>
                    <a:pt x="113132" y="7637"/>
                    <a:pt x="112537" y="4905"/>
                  </a:cubicBezTo>
                  <a:cubicBezTo>
                    <a:pt x="111908" y="2171"/>
                    <a:pt x="86744" y="2"/>
                    <a:pt x="56566" y="1"/>
                  </a:cubicBezTo>
                  <a:cubicBezTo>
                    <a:pt x="56557" y="1"/>
                    <a:pt x="56548" y="1"/>
                    <a:pt x="56540" y="1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0" name="CustomShape 73"/>
            <p:cNvSpPr/>
            <p:nvPr/>
          </p:nvSpPr>
          <p:spPr>
            <a:xfrm>
              <a:off x="7787880" y="4533840"/>
              <a:ext cx="1258920" cy="105120"/>
            </a:xfrm>
            <a:custGeom>
              <a:avLst/>
              <a:gdLst/>
              <a:ahLst/>
              <a:rect l="l" t="t" r="r" b="b"/>
              <a:pathLst>
                <a:path w="98056" h="7547">
                  <a:moveTo>
                    <a:pt x="97541" y="3741"/>
                  </a:moveTo>
                  <a:cubicBezTo>
                    <a:pt x="98056" y="5825"/>
                    <a:pt x="76249" y="7546"/>
                    <a:pt x="49028" y="7544"/>
                  </a:cubicBezTo>
                  <a:cubicBezTo>
                    <a:pt x="21809" y="7545"/>
                    <a:pt x="0" y="5825"/>
                    <a:pt x="517" y="3741"/>
                  </a:cubicBezTo>
                  <a:cubicBezTo>
                    <a:pt x="1061" y="1655"/>
                    <a:pt x="22872" y="0"/>
                    <a:pt x="49028" y="0"/>
                  </a:cubicBezTo>
                  <a:cubicBezTo>
                    <a:pt x="75184" y="1"/>
                    <a:pt x="96994" y="1657"/>
                    <a:pt x="97541" y="3741"/>
                  </a:cubicBezTo>
                  <a:close/>
                </a:path>
              </a:pathLst>
            </a:custGeom>
            <a:solidFill>
              <a:schemeClr val="accent2"/>
            </a:solidFill>
            <a:ln w="2130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1" name="CustomShape 74"/>
            <p:cNvSpPr/>
            <p:nvPr/>
          </p:nvSpPr>
          <p:spPr>
            <a:xfrm>
              <a:off x="8043480" y="4551120"/>
              <a:ext cx="748080" cy="70920"/>
            </a:xfrm>
            <a:custGeom>
              <a:avLst/>
              <a:gdLst/>
              <a:ahLst/>
              <a:rect l="l" t="t" r="r" b="b"/>
              <a:pathLst>
                <a:path w="58264" h="5097">
                  <a:moveTo>
                    <a:pt x="57957" y="2526"/>
                  </a:moveTo>
                  <a:cubicBezTo>
                    <a:pt x="58264" y="3933"/>
                    <a:pt x="45306" y="5096"/>
                    <a:pt x="29132" y="5095"/>
                  </a:cubicBezTo>
                  <a:cubicBezTo>
                    <a:pt x="12958" y="5094"/>
                    <a:pt x="0" y="3933"/>
                    <a:pt x="308" y="2526"/>
                  </a:cubicBezTo>
                  <a:cubicBezTo>
                    <a:pt x="631" y="1117"/>
                    <a:pt x="13590" y="0"/>
                    <a:pt x="29132" y="0"/>
                  </a:cubicBezTo>
                  <a:cubicBezTo>
                    <a:pt x="44673" y="0"/>
                    <a:pt x="57632" y="1119"/>
                    <a:pt x="57957" y="2526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2" name="CustomShape 75"/>
            <p:cNvSpPr/>
            <p:nvPr/>
          </p:nvSpPr>
          <p:spPr>
            <a:xfrm>
              <a:off x="8703720" y="3920760"/>
              <a:ext cx="396360" cy="579240"/>
            </a:xfrm>
            <a:custGeom>
              <a:avLst/>
              <a:gdLst/>
              <a:ahLst/>
              <a:rect l="l" t="t" r="r" b="b"/>
              <a:pathLst>
                <a:path w="30881" h="41427">
                  <a:moveTo>
                    <a:pt x="17251" y="5803"/>
                  </a:moveTo>
                  <a:cubicBezTo>
                    <a:pt x="19496" y="5803"/>
                    <a:pt x="21293" y="6851"/>
                    <a:pt x="22594" y="8918"/>
                  </a:cubicBezTo>
                  <a:cubicBezTo>
                    <a:pt x="25045" y="12814"/>
                    <a:pt x="25228" y="19462"/>
                    <a:pt x="23049" y="25463"/>
                  </a:cubicBezTo>
                  <a:cubicBezTo>
                    <a:pt x="20580" y="32262"/>
                    <a:pt x="15973" y="35620"/>
                    <a:pt x="12517" y="35620"/>
                  </a:cubicBezTo>
                  <a:cubicBezTo>
                    <a:pt x="12234" y="35620"/>
                    <a:pt x="11958" y="35597"/>
                    <a:pt x="11691" y="35552"/>
                  </a:cubicBezTo>
                  <a:cubicBezTo>
                    <a:pt x="8023" y="34925"/>
                    <a:pt x="5360" y="30104"/>
                    <a:pt x="5360" y="24092"/>
                  </a:cubicBezTo>
                  <a:cubicBezTo>
                    <a:pt x="5360" y="15635"/>
                    <a:pt x="10554" y="5803"/>
                    <a:pt x="17251" y="5803"/>
                  </a:cubicBezTo>
                  <a:close/>
                  <a:moveTo>
                    <a:pt x="17251" y="1"/>
                  </a:moveTo>
                  <a:cubicBezTo>
                    <a:pt x="7085" y="1"/>
                    <a:pt x="1" y="12698"/>
                    <a:pt x="1" y="24092"/>
                  </a:cubicBezTo>
                  <a:cubicBezTo>
                    <a:pt x="1" y="33121"/>
                    <a:pt x="4464" y="40192"/>
                    <a:pt x="10856" y="41285"/>
                  </a:cubicBezTo>
                  <a:cubicBezTo>
                    <a:pt x="11408" y="41379"/>
                    <a:pt x="11968" y="41427"/>
                    <a:pt x="12528" y="41427"/>
                  </a:cubicBezTo>
                  <a:cubicBezTo>
                    <a:pt x="12535" y="41427"/>
                    <a:pt x="12542" y="41427"/>
                    <a:pt x="12549" y="41427"/>
                  </a:cubicBezTo>
                  <a:cubicBezTo>
                    <a:pt x="18706" y="41427"/>
                    <a:pt x="25020" y="35896"/>
                    <a:pt x="28038" y="27586"/>
                  </a:cubicBezTo>
                  <a:cubicBezTo>
                    <a:pt x="30880" y="19758"/>
                    <a:pt x="30481" y="11147"/>
                    <a:pt x="27023" y="5650"/>
                  </a:cubicBezTo>
                  <a:cubicBezTo>
                    <a:pt x="24730" y="2007"/>
                    <a:pt x="21260" y="1"/>
                    <a:pt x="17251" y="1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3" name="CustomShape 76"/>
            <p:cNvSpPr/>
            <p:nvPr/>
          </p:nvSpPr>
          <p:spPr>
            <a:xfrm>
              <a:off x="8010360" y="3837600"/>
              <a:ext cx="814320" cy="772920"/>
            </a:xfrm>
            <a:custGeom>
              <a:avLst/>
              <a:gdLst/>
              <a:ahLst/>
              <a:rect l="l" t="t" r="r" b="b"/>
              <a:pathLst>
                <a:path w="63429" h="55252">
                  <a:moveTo>
                    <a:pt x="31741" y="0"/>
                  </a:moveTo>
                  <a:cubicBezTo>
                    <a:pt x="31732" y="0"/>
                    <a:pt x="31723" y="0"/>
                    <a:pt x="31714" y="0"/>
                  </a:cubicBezTo>
                  <a:cubicBezTo>
                    <a:pt x="15805" y="0"/>
                    <a:pt x="2541" y="1114"/>
                    <a:pt x="2209" y="2516"/>
                  </a:cubicBezTo>
                  <a:cubicBezTo>
                    <a:pt x="1750" y="2667"/>
                    <a:pt x="1" y="15146"/>
                    <a:pt x="4168" y="27626"/>
                  </a:cubicBezTo>
                  <a:cubicBezTo>
                    <a:pt x="7410" y="40105"/>
                    <a:pt x="16571" y="52585"/>
                    <a:pt x="16599" y="52735"/>
                  </a:cubicBezTo>
                  <a:cubicBezTo>
                    <a:pt x="17766" y="54137"/>
                    <a:pt x="24559" y="55252"/>
                    <a:pt x="31714" y="55252"/>
                  </a:cubicBezTo>
                  <a:cubicBezTo>
                    <a:pt x="38869" y="55252"/>
                    <a:pt x="45662" y="54138"/>
                    <a:pt x="46829" y="52735"/>
                  </a:cubicBezTo>
                  <a:cubicBezTo>
                    <a:pt x="46857" y="52585"/>
                    <a:pt x="56016" y="40105"/>
                    <a:pt x="59261" y="27625"/>
                  </a:cubicBezTo>
                  <a:cubicBezTo>
                    <a:pt x="63428" y="15146"/>
                    <a:pt x="61678" y="2666"/>
                    <a:pt x="61219" y="2516"/>
                  </a:cubicBezTo>
                  <a:cubicBezTo>
                    <a:pt x="60887" y="1114"/>
                    <a:pt x="47637" y="0"/>
                    <a:pt x="31741" y="0"/>
                  </a:cubicBez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4" name="CustomShape 77"/>
            <p:cNvSpPr/>
            <p:nvPr/>
          </p:nvSpPr>
          <p:spPr>
            <a:xfrm>
              <a:off x="8028720" y="3969000"/>
              <a:ext cx="777600" cy="93960"/>
            </a:xfrm>
            <a:custGeom>
              <a:avLst/>
              <a:gdLst/>
              <a:ahLst/>
              <a:rect l="l" t="t" r="r" b="b"/>
              <a:pathLst>
                <a:path w="60563" h="6730">
                  <a:moveTo>
                    <a:pt x="26" y="0"/>
                  </a:moveTo>
                  <a:lnTo>
                    <a:pt x="26" y="0"/>
                  </a:lnTo>
                  <a:cubicBezTo>
                    <a:pt x="0" y="1336"/>
                    <a:pt x="89" y="2673"/>
                    <a:pt x="291" y="3994"/>
                  </a:cubicBezTo>
                  <a:cubicBezTo>
                    <a:pt x="4270" y="5553"/>
                    <a:pt x="16968" y="6730"/>
                    <a:pt x="30281" y="6730"/>
                  </a:cubicBezTo>
                  <a:cubicBezTo>
                    <a:pt x="30288" y="6730"/>
                    <a:pt x="30295" y="6730"/>
                    <a:pt x="30302" y="6730"/>
                  </a:cubicBezTo>
                  <a:cubicBezTo>
                    <a:pt x="43609" y="6730"/>
                    <a:pt x="56295" y="5554"/>
                    <a:pt x="60272" y="3994"/>
                  </a:cubicBezTo>
                  <a:cubicBezTo>
                    <a:pt x="60474" y="2673"/>
                    <a:pt x="60563" y="1336"/>
                    <a:pt x="60536" y="0"/>
                  </a:cubicBezTo>
                  <a:lnTo>
                    <a:pt x="60536" y="0"/>
                  </a:lnTo>
                  <a:cubicBezTo>
                    <a:pt x="56892" y="1615"/>
                    <a:pt x="43912" y="2846"/>
                    <a:pt x="30281" y="2847"/>
                  </a:cubicBezTo>
                  <a:cubicBezTo>
                    <a:pt x="30274" y="2847"/>
                    <a:pt x="30267" y="2847"/>
                    <a:pt x="30260" y="2847"/>
                  </a:cubicBezTo>
                  <a:cubicBezTo>
                    <a:pt x="16637" y="2847"/>
                    <a:pt x="3670" y="1614"/>
                    <a:pt x="26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5" name="CustomShape 78"/>
            <p:cNvSpPr/>
            <p:nvPr/>
          </p:nvSpPr>
          <p:spPr>
            <a:xfrm>
              <a:off x="8034480" y="3836880"/>
              <a:ext cx="765720" cy="72720"/>
            </a:xfrm>
            <a:custGeom>
              <a:avLst/>
              <a:gdLst/>
              <a:ahLst/>
              <a:rect l="l" t="t" r="r" b="b"/>
              <a:pathLst>
                <a:path w="59637" h="5218">
                  <a:moveTo>
                    <a:pt x="59323" y="2586"/>
                  </a:moveTo>
                  <a:cubicBezTo>
                    <a:pt x="59637" y="4027"/>
                    <a:pt x="46373" y="5217"/>
                    <a:pt x="29818" y="5216"/>
                  </a:cubicBezTo>
                  <a:cubicBezTo>
                    <a:pt x="13263" y="5215"/>
                    <a:pt x="0" y="4027"/>
                    <a:pt x="313" y="2586"/>
                  </a:cubicBezTo>
                  <a:cubicBezTo>
                    <a:pt x="645" y="1145"/>
                    <a:pt x="13911" y="1"/>
                    <a:pt x="29818" y="1"/>
                  </a:cubicBezTo>
                  <a:cubicBezTo>
                    <a:pt x="45726" y="2"/>
                    <a:pt x="58991" y="1146"/>
                    <a:pt x="59323" y="2586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6" name="CustomShape 79"/>
            <p:cNvSpPr/>
            <p:nvPr/>
          </p:nvSpPr>
          <p:spPr>
            <a:xfrm>
              <a:off x="7779240" y="4402800"/>
              <a:ext cx="914040" cy="464760"/>
            </a:xfrm>
            <a:custGeom>
              <a:avLst/>
              <a:gdLst/>
              <a:ahLst/>
              <a:rect l="l" t="t" r="r" b="b"/>
              <a:pathLst>
                <a:path w="71207" h="33227">
                  <a:moveTo>
                    <a:pt x="5218" y="0"/>
                  </a:moveTo>
                  <a:cubicBezTo>
                    <a:pt x="4547" y="0"/>
                    <a:pt x="3974" y="70"/>
                    <a:pt x="3434" y="168"/>
                  </a:cubicBezTo>
                  <a:cubicBezTo>
                    <a:pt x="855" y="635"/>
                    <a:pt x="1" y="1583"/>
                    <a:pt x="11254" y="6804"/>
                  </a:cubicBezTo>
                  <a:cubicBezTo>
                    <a:pt x="18787" y="10301"/>
                    <a:pt x="33379" y="16470"/>
                    <a:pt x="42972" y="20023"/>
                  </a:cubicBezTo>
                  <a:cubicBezTo>
                    <a:pt x="40774" y="21262"/>
                    <a:pt x="42920" y="26703"/>
                    <a:pt x="47609" y="29501"/>
                  </a:cubicBezTo>
                  <a:cubicBezTo>
                    <a:pt x="52018" y="32131"/>
                    <a:pt x="56287" y="33226"/>
                    <a:pt x="59875" y="33226"/>
                  </a:cubicBezTo>
                  <a:cubicBezTo>
                    <a:pt x="63070" y="33226"/>
                    <a:pt x="65725" y="32359"/>
                    <a:pt x="67460" y="30934"/>
                  </a:cubicBezTo>
                  <a:cubicBezTo>
                    <a:pt x="71206" y="27859"/>
                    <a:pt x="70036" y="25656"/>
                    <a:pt x="64074" y="22890"/>
                  </a:cubicBezTo>
                  <a:cubicBezTo>
                    <a:pt x="59202" y="20628"/>
                    <a:pt x="52579" y="19176"/>
                    <a:pt x="47783" y="19176"/>
                  </a:cubicBezTo>
                  <a:cubicBezTo>
                    <a:pt x="47736" y="19176"/>
                    <a:pt x="47689" y="19176"/>
                    <a:pt x="47641" y="19177"/>
                  </a:cubicBezTo>
                  <a:cubicBezTo>
                    <a:pt x="40837" y="15120"/>
                    <a:pt x="28119" y="8609"/>
                    <a:pt x="20584" y="5113"/>
                  </a:cubicBezTo>
                  <a:cubicBezTo>
                    <a:pt x="11690" y="985"/>
                    <a:pt x="7752" y="0"/>
                    <a:pt x="5218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7" name="CustomShape 80"/>
            <p:cNvSpPr/>
            <p:nvPr/>
          </p:nvSpPr>
          <p:spPr>
            <a:xfrm>
              <a:off x="7779240" y="4402800"/>
              <a:ext cx="912960" cy="414720"/>
            </a:xfrm>
            <a:custGeom>
              <a:avLst/>
              <a:gdLst/>
              <a:ahLst/>
              <a:rect l="l" t="t" r="r" b="b"/>
              <a:pathLst>
                <a:path w="71105" h="29649">
                  <a:moveTo>
                    <a:pt x="5218" y="0"/>
                  </a:moveTo>
                  <a:cubicBezTo>
                    <a:pt x="4547" y="0"/>
                    <a:pt x="3974" y="70"/>
                    <a:pt x="3434" y="168"/>
                  </a:cubicBezTo>
                  <a:cubicBezTo>
                    <a:pt x="855" y="635"/>
                    <a:pt x="1" y="1583"/>
                    <a:pt x="11252" y="6804"/>
                  </a:cubicBezTo>
                  <a:cubicBezTo>
                    <a:pt x="17875" y="9877"/>
                    <a:pt x="29947" y="15014"/>
                    <a:pt x="39287" y="18626"/>
                  </a:cubicBezTo>
                  <a:cubicBezTo>
                    <a:pt x="40665" y="19159"/>
                    <a:pt x="41580" y="20432"/>
                    <a:pt x="42095" y="21916"/>
                  </a:cubicBezTo>
                  <a:cubicBezTo>
                    <a:pt x="42507" y="23103"/>
                    <a:pt x="44268" y="24537"/>
                    <a:pt x="47274" y="25933"/>
                  </a:cubicBezTo>
                  <a:cubicBezTo>
                    <a:pt x="52143" y="28192"/>
                    <a:pt x="58769" y="29648"/>
                    <a:pt x="63560" y="29648"/>
                  </a:cubicBezTo>
                  <a:cubicBezTo>
                    <a:pt x="64635" y="29648"/>
                    <a:pt x="65618" y="29575"/>
                    <a:pt x="66468" y="29421"/>
                  </a:cubicBezTo>
                  <a:cubicBezTo>
                    <a:pt x="71105" y="28581"/>
                    <a:pt x="70036" y="25656"/>
                    <a:pt x="64074" y="22890"/>
                  </a:cubicBezTo>
                  <a:cubicBezTo>
                    <a:pt x="59523" y="20776"/>
                    <a:pt x="53445" y="19370"/>
                    <a:pt x="48755" y="19194"/>
                  </a:cubicBezTo>
                  <a:cubicBezTo>
                    <a:pt x="47981" y="19167"/>
                    <a:pt x="47231" y="18930"/>
                    <a:pt x="46549" y="18534"/>
                  </a:cubicBezTo>
                  <a:cubicBezTo>
                    <a:pt x="39546" y="14459"/>
                    <a:pt x="27733" y="8430"/>
                    <a:pt x="20584" y="5113"/>
                  </a:cubicBezTo>
                  <a:cubicBezTo>
                    <a:pt x="11690" y="985"/>
                    <a:pt x="7752" y="0"/>
                    <a:pt x="5218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8" name="CustomShape 81"/>
            <p:cNvSpPr/>
            <p:nvPr/>
          </p:nvSpPr>
          <p:spPr>
            <a:xfrm>
              <a:off x="8699040" y="3976200"/>
              <a:ext cx="107640" cy="442800"/>
            </a:xfrm>
            <a:custGeom>
              <a:avLst/>
              <a:gdLst/>
              <a:ahLst/>
              <a:rect l="l" t="t" r="r" b="b"/>
              <a:pathLst>
                <a:path w="8409" h="31657">
                  <a:moveTo>
                    <a:pt x="8349" y="0"/>
                  </a:moveTo>
                  <a:lnTo>
                    <a:pt x="8349" y="0"/>
                  </a:lnTo>
                  <a:cubicBezTo>
                    <a:pt x="8351" y="345"/>
                    <a:pt x="8344" y="690"/>
                    <a:pt x="8333" y="1034"/>
                  </a:cubicBezTo>
                  <a:cubicBezTo>
                    <a:pt x="8322" y="1378"/>
                    <a:pt x="8307" y="1723"/>
                    <a:pt x="8288" y="2066"/>
                  </a:cubicBezTo>
                  <a:cubicBezTo>
                    <a:pt x="8269" y="2410"/>
                    <a:pt x="8246" y="2753"/>
                    <a:pt x="8221" y="3096"/>
                  </a:cubicBezTo>
                  <a:cubicBezTo>
                    <a:pt x="8208" y="3268"/>
                    <a:pt x="8195" y="3439"/>
                    <a:pt x="8180" y="3611"/>
                  </a:cubicBezTo>
                  <a:cubicBezTo>
                    <a:pt x="8165" y="3782"/>
                    <a:pt x="8151" y="3954"/>
                    <a:pt x="8135" y="4125"/>
                  </a:cubicBezTo>
                  <a:cubicBezTo>
                    <a:pt x="8071" y="4809"/>
                    <a:pt x="7998" y="5494"/>
                    <a:pt x="7913" y="6176"/>
                  </a:cubicBezTo>
                  <a:lnTo>
                    <a:pt x="7882" y="6432"/>
                  </a:lnTo>
                  <a:lnTo>
                    <a:pt x="7847" y="6687"/>
                  </a:lnTo>
                  <a:lnTo>
                    <a:pt x="7815" y="6943"/>
                  </a:lnTo>
                  <a:lnTo>
                    <a:pt x="7779" y="7198"/>
                  </a:lnTo>
                  <a:lnTo>
                    <a:pt x="7744" y="7454"/>
                  </a:lnTo>
                  <a:lnTo>
                    <a:pt x="7706" y="7708"/>
                  </a:lnTo>
                  <a:lnTo>
                    <a:pt x="7669" y="7964"/>
                  </a:lnTo>
                  <a:lnTo>
                    <a:pt x="7630" y="8218"/>
                  </a:lnTo>
                  <a:cubicBezTo>
                    <a:pt x="7210" y="10935"/>
                    <a:pt x="6640" y="13627"/>
                    <a:pt x="5924" y="16281"/>
                  </a:cubicBezTo>
                  <a:cubicBezTo>
                    <a:pt x="5566" y="17608"/>
                    <a:pt x="5173" y="18925"/>
                    <a:pt x="4747" y="20232"/>
                  </a:cubicBezTo>
                  <a:cubicBezTo>
                    <a:pt x="4693" y="20395"/>
                    <a:pt x="4638" y="20557"/>
                    <a:pt x="4584" y="20720"/>
                  </a:cubicBezTo>
                  <a:lnTo>
                    <a:pt x="4503" y="20964"/>
                  </a:lnTo>
                  <a:lnTo>
                    <a:pt x="4419" y="21209"/>
                  </a:lnTo>
                  <a:lnTo>
                    <a:pt x="4251" y="21696"/>
                  </a:lnTo>
                  <a:lnTo>
                    <a:pt x="4079" y="22182"/>
                  </a:lnTo>
                  <a:lnTo>
                    <a:pt x="3993" y="22425"/>
                  </a:lnTo>
                  <a:lnTo>
                    <a:pt x="3903" y="22667"/>
                  </a:lnTo>
                  <a:lnTo>
                    <a:pt x="3726" y="23150"/>
                  </a:lnTo>
                  <a:lnTo>
                    <a:pt x="3544" y="23633"/>
                  </a:lnTo>
                  <a:lnTo>
                    <a:pt x="3452" y="23874"/>
                  </a:lnTo>
                  <a:cubicBezTo>
                    <a:pt x="3423" y="23955"/>
                    <a:pt x="3392" y="24035"/>
                    <a:pt x="3360" y="24114"/>
                  </a:cubicBezTo>
                  <a:lnTo>
                    <a:pt x="3173" y="24595"/>
                  </a:lnTo>
                  <a:cubicBezTo>
                    <a:pt x="3111" y="24755"/>
                    <a:pt x="3045" y="24914"/>
                    <a:pt x="2982" y="25074"/>
                  </a:cubicBezTo>
                  <a:lnTo>
                    <a:pt x="2885" y="25313"/>
                  </a:lnTo>
                  <a:lnTo>
                    <a:pt x="2837" y="25433"/>
                  </a:lnTo>
                  <a:lnTo>
                    <a:pt x="2788" y="25552"/>
                  </a:lnTo>
                  <a:lnTo>
                    <a:pt x="2592" y="26029"/>
                  </a:lnTo>
                  <a:cubicBezTo>
                    <a:pt x="2527" y="26187"/>
                    <a:pt x="2458" y="26345"/>
                    <a:pt x="2391" y="26504"/>
                  </a:cubicBezTo>
                  <a:lnTo>
                    <a:pt x="2189" y="26978"/>
                  </a:lnTo>
                  <a:lnTo>
                    <a:pt x="1982" y="27450"/>
                  </a:lnTo>
                  <a:lnTo>
                    <a:pt x="1879" y="27688"/>
                  </a:lnTo>
                  <a:lnTo>
                    <a:pt x="1773" y="27923"/>
                  </a:lnTo>
                  <a:lnTo>
                    <a:pt x="1562" y="28394"/>
                  </a:lnTo>
                  <a:lnTo>
                    <a:pt x="1509" y="28512"/>
                  </a:lnTo>
                  <a:lnTo>
                    <a:pt x="1454" y="28630"/>
                  </a:lnTo>
                  <a:lnTo>
                    <a:pt x="1347" y="28864"/>
                  </a:lnTo>
                  <a:cubicBezTo>
                    <a:pt x="1273" y="29019"/>
                    <a:pt x="1202" y="29176"/>
                    <a:pt x="1129" y="29332"/>
                  </a:cubicBezTo>
                  <a:lnTo>
                    <a:pt x="908" y="29799"/>
                  </a:lnTo>
                  <a:lnTo>
                    <a:pt x="797" y="30032"/>
                  </a:lnTo>
                  <a:cubicBezTo>
                    <a:pt x="761" y="30110"/>
                    <a:pt x="722" y="30187"/>
                    <a:pt x="685" y="30265"/>
                  </a:cubicBezTo>
                  <a:lnTo>
                    <a:pt x="458" y="30729"/>
                  </a:lnTo>
                  <a:cubicBezTo>
                    <a:pt x="308" y="31039"/>
                    <a:pt x="151" y="31347"/>
                    <a:pt x="0" y="31657"/>
                  </a:cubicBezTo>
                  <a:cubicBezTo>
                    <a:pt x="1393" y="29276"/>
                    <a:pt x="2613" y="26792"/>
                    <a:pt x="3670" y="24238"/>
                  </a:cubicBezTo>
                  <a:cubicBezTo>
                    <a:pt x="3703" y="24159"/>
                    <a:pt x="3737" y="24079"/>
                    <a:pt x="3769" y="23999"/>
                  </a:cubicBezTo>
                  <a:lnTo>
                    <a:pt x="3864" y="23759"/>
                  </a:lnTo>
                  <a:lnTo>
                    <a:pt x="4057" y="23278"/>
                  </a:lnTo>
                  <a:lnTo>
                    <a:pt x="4245" y="22796"/>
                  </a:lnTo>
                  <a:lnTo>
                    <a:pt x="4338" y="22554"/>
                  </a:lnTo>
                  <a:lnTo>
                    <a:pt x="4428" y="22311"/>
                  </a:lnTo>
                  <a:lnTo>
                    <a:pt x="4610" y="21825"/>
                  </a:lnTo>
                  <a:lnTo>
                    <a:pt x="4785" y="21338"/>
                  </a:lnTo>
                  <a:lnTo>
                    <a:pt x="4872" y="21094"/>
                  </a:lnTo>
                  <a:lnTo>
                    <a:pt x="4958" y="20849"/>
                  </a:lnTo>
                  <a:cubicBezTo>
                    <a:pt x="5014" y="20685"/>
                    <a:pt x="5071" y="20522"/>
                    <a:pt x="5127" y="20358"/>
                  </a:cubicBezTo>
                  <a:cubicBezTo>
                    <a:pt x="5237" y="20031"/>
                    <a:pt x="5347" y="19703"/>
                    <a:pt x="5452" y="19374"/>
                  </a:cubicBezTo>
                  <a:lnTo>
                    <a:pt x="5530" y="19127"/>
                  </a:lnTo>
                  <a:lnTo>
                    <a:pt x="5571" y="19004"/>
                  </a:lnTo>
                  <a:lnTo>
                    <a:pt x="5609" y="18880"/>
                  </a:lnTo>
                  <a:lnTo>
                    <a:pt x="5762" y="18384"/>
                  </a:lnTo>
                  <a:cubicBezTo>
                    <a:pt x="5787" y="18302"/>
                    <a:pt x="5811" y="18220"/>
                    <a:pt x="5837" y="18136"/>
                  </a:cubicBezTo>
                  <a:lnTo>
                    <a:pt x="5910" y="17888"/>
                  </a:lnTo>
                  <a:lnTo>
                    <a:pt x="5983" y="17639"/>
                  </a:lnTo>
                  <a:lnTo>
                    <a:pt x="6054" y="17389"/>
                  </a:lnTo>
                  <a:lnTo>
                    <a:pt x="6196" y="16891"/>
                  </a:lnTo>
                  <a:lnTo>
                    <a:pt x="6333" y="16391"/>
                  </a:lnTo>
                  <a:cubicBezTo>
                    <a:pt x="7053" y="13721"/>
                    <a:pt x="7596" y="11006"/>
                    <a:pt x="7958" y="8265"/>
                  </a:cubicBezTo>
                  <a:lnTo>
                    <a:pt x="7990" y="8008"/>
                  </a:lnTo>
                  <a:lnTo>
                    <a:pt x="8022" y="7750"/>
                  </a:lnTo>
                  <a:lnTo>
                    <a:pt x="8054" y="7493"/>
                  </a:lnTo>
                  <a:lnTo>
                    <a:pt x="8083" y="7236"/>
                  </a:lnTo>
                  <a:lnTo>
                    <a:pt x="8112" y="6978"/>
                  </a:lnTo>
                  <a:lnTo>
                    <a:pt x="8139" y="6721"/>
                  </a:lnTo>
                  <a:cubicBezTo>
                    <a:pt x="8158" y="6549"/>
                    <a:pt x="8174" y="6377"/>
                    <a:pt x="8189" y="6205"/>
                  </a:cubicBezTo>
                  <a:cubicBezTo>
                    <a:pt x="8222" y="5861"/>
                    <a:pt x="8252" y="5518"/>
                    <a:pt x="8276" y="5172"/>
                  </a:cubicBezTo>
                  <a:cubicBezTo>
                    <a:pt x="8301" y="4828"/>
                    <a:pt x="8323" y="4484"/>
                    <a:pt x="8342" y="4139"/>
                  </a:cubicBezTo>
                  <a:cubicBezTo>
                    <a:pt x="8360" y="3794"/>
                    <a:pt x="8375" y="3449"/>
                    <a:pt x="8385" y="3105"/>
                  </a:cubicBezTo>
                  <a:cubicBezTo>
                    <a:pt x="8397" y="2759"/>
                    <a:pt x="8404" y="2414"/>
                    <a:pt x="8406" y="2069"/>
                  </a:cubicBezTo>
                  <a:cubicBezTo>
                    <a:pt x="8408" y="1724"/>
                    <a:pt x="8404" y="1378"/>
                    <a:pt x="8397" y="1034"/>
                  </a:cubicBezTo>
                  <a:cubicBezTo>
                    <a:pt x="8392" y="861"/>
                    <a:pt x="8387" y="689"/>
                    <a:pt x="8379" y="517"/>
                  </a:cubicBezTo>
                  <a:cubicBezTo>
                    <a:pt x="8371" y="345"/>
                    <a:pt x="8363" y="172"/>
                    <a:pt x="8349" y="0"/>
                  </a:cubicBez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9" name="CustomShape 82"/>
            <p:cNvSpPr/>
            <p:nvPr/>
          </p:nvSpPr>
          <p:spPr>
            <a:xfrm>
              <a:off x="8706240" y="4418640"/>
              <a:ext cx="417600" cy="356760"/>
            </a:xfrm>
            <a:custGeom>
              <a:avLst/>
              <a:gdLst/>
              <a:ahLst/>
              <a:rect l="l" t="t" r="r" b="b"/>
              <a:pathLst>
                <a:path w="32541" h="25518">
                  <a:moveTo>
                    <a:pt x="9688" y="1"/>
                  </a:moveTo>
                  <a:cubicBezTo>
                    <a:pt x="8004" y="1"/>
                    <a:pt x="6631" y="4352"/>
                    <a:pt x="7137" y="17188"/>
                  </a:cubicBezTo>
                  <a:cubicBezTo>
                    <a:pt x="5531" y="14554"/>
                    <a:pt x="3272" y="12666"/>
                    <a:pt x="1927" y="12666"/>
                  </a:cubicBezTo>
                  <a:cubicBezTo>
                    <a:pt x="272" y="12666"/>
                    <a:pt x="0" y="15526"/>
                    <a:pt x="4030" y="23374"/>
                  </a:cubicBezTo>
                  <a:lnTo>
                    <a:pt x="4030" y="23373"/>
                  </a:lnTo>
                  <a:cubicBezTo>
                    <a:pt x="4030" y="23373"/>
                    <a:pt x="7708" y="25518"/>
                    <a:pt x="12852" y="25518"/>
                  </a:cubicBezTo>
                  <a:cubicBezTo>
                    <a:pt x="15995" y="25518"/>
                    <a:pt x="19686" y="24717"/>
                    <a:pt x="23420" y="22136"/>
                  </a:cubicBezTo>
                  <a:cubicBezTo>
                    <a:pt x="29960" y="17617"/>
                    <a:pt x="32541" y="11049"/>
                    <a:pt x="29235" y="11049"/>
                  </a:cubicBezTo>
                  <a:cubicBezTo>
                    <a:pt x="27565" y="11049"/>
                    <a:pt x="24393" y="12725"/>
                    <a:pt x="19470" y="17188"/>
                  </a:cubicBezTo>
                  <a:cubicBezTo>
                    <a:pt x="24291" y="12094"/>
                    <a:pt x="25337" y="473"/>
                    <a:pt x="22596" y="473"/>
                  </a:cubicBezTo>
                  <a:cubicBezTo>
                    <a:pt x="21012" y="473"/>
                    <a:pt x="18161" y="4359"/>
                    <a:pt x="14041" y="15642"/>
                  </a:cubicBezTo>
                  <a:cubicBezTo>
                    <a:pt x="15529" y="10047"/>
                    <a:pt x="12248" y="1"/>
                    <a:pt x="9688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0" name="CustomShape 83"/>
            <p:cNvSpPr/>
            <p:nvPr/>
          </p:nvSpPr>
          <p:spPr>
            <a:xfrm>
              <a:off x="6420600" y="4528440"/>
              <a:ext cx="127080" cy="87120"/>
            </a:xfrm>
            <a:custGeom>
              <a:avLst/>
              <a:gdLst/>
              <a:ahLst/>
              <a:rect l="l" t="t" r="r" b="b"/>
              <a:pathLst>
                <a:path w="9935" h="6240">
                  <a:moveTo>
                    <a:pt x="3011" y="1"/>
                  </a:moveTo>
                  <a:cubicBezTo>
                    <a:pt x="1813" y="1"/>
                    <a:pt x="771" y="412"/>
                    <a:pt x="0" y="1208"/>
                  </a:cubicBezTo>
                  <a:lnTo>
                    <a:pt x="1949" y="3690"/>
                  </a:lnTo>
                  <a:cubicBezTo>
                    <a:pt x="2172" y="3459"/>
                    <a:pt x="2549" y="3339"/>
                    <a:pt x="3014" y="3339"/>
                  </a:cubicBezTo>
                  <a:cubicBezTo>
                    <a:pt x="3246" y="3339"/>
                    <a:pt x="3500" y="3369"/>
                    <a:pt x="3768" y="3430"/>
                  </a:cubicBezTo>
                  <a:cubicBezTo>
                    <a:pt x="5260" y="3771"/>
                    <a:pt x="6781" y="4978"/>
                    <a:pt x="7306" y="6240"/>
                  </a:cubicBezTo>
                  <a:lnTo>
                    <a:pt x="9935" y="4802"/>
                  </a:lnTo>
                  <a:cubicBezTo>
                    <a:pt x="9007" y="2575"/>
                    <a:pt x="6757" y="708"/>
                    <a:pt x="4335" y="156"/>
                  </a:cubicBezTo>
                  <a:cubicBezTo>
                    <a:pt x="3877" y="52"/>
                    <a:pt x="3434" y="1"/>
                    <a:pt x="3011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1" name="CustomShape 84"/>
            <p:cNvSpPr/>
            <p:nvPr/>
          </p:nvSpPr>
          <p:spPr>
            <a:xfrm>
              <a:off x="6982560" y="4469400"/>
              <a:ext cx="672480" cy="201600"/>
            </a:xfrm>
            <a:custGeom>
              <a:avLst/>
              <a:gdLst/>
              <a:ahLst/>
              <a:rect l="l" t="t" r="r" b="b"/>
              <a:pathLst>
                <a:path w="52400" h="14429">
                  <a:moveTo>
                    <a:pt x="39102" y="1"/>
                  </a:moveTo>
                  <a:cubicBezTo>
                    <a:pt x="36569" y="1"/>
                    <a:pt x="34142" y="895"/>
                    <a:pt x="31506" y="1669"/>
                  </a:cubicBezTo>
                  <a:lnTo>
                    <a:pt x="26381" y="3176"/>
                  </a:lnTo>
                  <a:lnTo>
                    <a:pt x="7483" y="8715"/>
                  </a:lnTo>
                  <a:cubicBezTo>
                    <a:pt x="2325" y="10207"/>
                    <a:pt x="0" y="11202"/>
                    <a:pt x="0" y="11202"/>
                  </a:cubicBezTo>
                  <a:lnTo>
                    <a:pt x="615" y="14232"/>
                  </a:lnTo>
                  <a:cubicBezTo>
                    <a:pt x="615" y="14232"/>
                    <a:pt x="2937" y="13214"/>
                    <a:pt x="8088" y="11689"/>
                  </a:cubicBezTo>
                  <a:lnTo>
                    <a:pt x="26988" y="6164"/>
                  </a:lnTo>
                  <a:cubicBezTo>
                    <a:pt x="30643" y="5095"/>
                    <a:pt x="34872" y="3052"/>
                    <a:pt x="38824" y="3052"/>
                  </a:cubicBezTo>
                  <a:cubicBezTo>
                    <a:pt x="39645" y="3052"/>
                    <a:pt x="40453" y="3140"/>
                    <a:pt x="41243" y="3343"/>
                  </a:cubicBezTo>
                  <a:cubicBezTo>
                    <a:pt x="45658" y="4481"/>
                    <a:pt x="47713" y="8767"/>
                    <a:pt x="49514" y="13408"/>
                  </a:cubicBezTo>
                  <a:cubicBezTo>
                    <a:pt x="49525" y="13437"/>
                    <a:pt x="49539" y="13471"/>
                    <a:pt x="49552" y="13499"/>
                  </a:cubicBezTo>
                  <a:cubicBezTo>
                    <a:pt x="49813" y="14091"/>
                    <a:pt x="50306" y="14428"/>
                    <a:pt x="50812" y="14428"/>
                  </a:cubicBezTo>
                  <a:cubicBezTo>
                    <a:pt x="51035" y="14428"/>
                    <a:pt x="51260" y="14362"/>
                    <a:pt x="51469" y="14224"/>
                  </a:cubicBezTo>
                  <a:cubicBezTo>
                    <a:pt x="52151" y="13771"/>
                    <a:pt x="52399" y="12713"/>
                    <a:pt x="52022" y="11860"/>
                  </a:cubicBezTo>
                  <a:cubicBezTo>
                    <a:pt x="49878" y="7005"/>
                    <a:pt x="47629" y="2849"/>
                    <a:pt x="43208" y="881"/>
                  </a:cubicBezTo>
                  <a:cubicBezTo>
                    <a:pt x="41781" y="246"/>
                    <a:pt x="40427" y="1"/>
                    <a:pt x="39102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2" name="CustomShape 85"/>
            <p:cNvSpPr/>
            <p:nvPr/>
          </p:nvSpPr>
          <p:spPr>
            <a:xfrm>
              <a:off x="6982560" y="4575960"/>
              <a:ext cx="147600" cy="145800"/>
            </a:xfrm>
            <a:custGeom>
              <a:avLst/>
              <a:gdLst/>
              <a:ahLst/>
              <a:rect l="l" t="t" r="r" b="b"/>
              <a:pathLst>
                <a:path w="11510" h="10442">
                  <a:moveTo>
                    <a:pt x="11230" y="0"/>
                  </a:moveTo>
                  <a:lnTo>
                    <a:pt x="0" y="3585"/>
                  </a:lnTo>
                  <a:lnTo>
                    <a:pt x="1030" y="10442"/>
                  </a:lnTo>
                  <a:lnTo>
                    <a:pt x="6469" y="8068"/>
                  </a:lnTo>
                  <a:lnTo>
                    <a:pt x="7846" y="4824"/>
                  </a:lnTo>
                  <a:lnTo>
                    <a:pt x="11510" y="3071"/>
                  </a:lnTo>
                  <a:lnTo>
                    <a:pt x="1123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3" name="CustomShape 86"/>
            <p:cNvSpPr/>
            <p:nvPr/>
          </p:nvSpPr>
          <p:spPr>
            <a:xfrm>
              <a:off x="6140160" y="4393080"/>
              <a:ext cx="294480" cy="347760"/>
            </a:xfrm>
            <a:custGeom>
              <a:avLst/>
              <a:gdLst/>
              <a:ahLst/>
              <a:rect l="l" t="t" r="r" b="b"/>
              <a:pathLst>
                <a:path w="22967" h="24888">
                  <a:moveTo>
                    <a:pt x="3919" y="1"/>
                  </a:moveTo>
                  <a:cubicBezTo>
                    <a:pt x="1596" y="1"/>
                    <a:pt x="50" y="264"/>
                    <a:pt x="50" y="264"/>
                  </a:cubicBezTo>
                  <a:cubicBezTo>
                    <a:pt x="0" y="16873"/>
                    <a:pt x="7273" y="24888"/>
                    <a:pt x="13637" y="24888"/>
                  </a:cubicBezTo>
                  <a:cubicBezTo>
                    <a:pt x="18568" y="24888"/>
                    <a:pt x="22954" y="20076"/>
                    <a:pt x="22967" y="10722"/>
                  </a:cubicBezTo>
                  <a:cubicBezTo>
                    <a:pt x="18805" y="1407"/>
                    <a:pt x="9287" y="1"/>
                    <a:pt x="391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4" name="CustomShape 87"/>
            <p:cNvSpPr/>
            <p:nvPr/>
          </p:nvSpPr>
          <p:spPr>
            <a:xfrm>
              <a:off x="6523560" y="4520520"/>
              <a:ext cx="439560" cy="376200"/>
            </a:xfrm>
            <a:custGeom>
              <a:avLst/>
              <a:gdLst/>
              <a:ahLst/>
              <a:rect l="l" t="t" r="r" b="b"/>
              <a:pathLst>
                <a:path w="34260" h="26899">
                  <a:moveTo>
                    <a:pt x="12229" y="1"/>
                  </a:moveTo>
                  <a:cubicBezTo>
                    <a:pt x="9059" y="1"/>
                    <a:pt x="6346" y="519"/>
                    <a:pt x="4282" y="1111"/>
                  </a:cubicBezTo>
                  <a:cubicBezTo>
                    <a:pt x="1649" y="1867"/>
                    <a:pt x="0" y="5138"/>
                    <a:pt x="671" y="8409"/>
                  </a:cubicBezTo>
                  <a:cubicBezTo>
                    <a:pt x="3251" y="20983"/>
                    <a:pt x="11581" y="26899"/>
                    <a:pt x="19083" y="26899"/>
                  </a:cubicBezTo>
                  <a:cubicBezTo>
                    <a:pt x="27150" y="26899"/>
                    <a:pt x="34259" y="20058"/>
                    <a:pt x="32232" y="7298"/>
                  </a:cubicBezTo>
                  <a:cubicBezTo>
                    <a:pt x="24845" y="1617"/>
                    <a:pt x="17825" y="1"/>
                    <a:pt x="1222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5" name="CustomShape 88"/>
            <p:cNvSpPr/>
            <p:nvPr/>
          </p:nvSpPr>
          <p:spPr>
            <a:xfrm>
              <a:off x="6126840" y="4375440"/>
              <a:ext cx="327600" cy="383040"/>
            </a:xfrm>
            <a:custGeom>
              <a:avLst/>
              <a:gdLst/>
              <a:ahLst/>
              <a:rect l="l" t="t" r="r" b="b"/>
              <a:pathLst>
                <a:path w="25523" h="27392">
                  <a:moveTo>
                    <a:pt x="4989" y="2503"/>
                  </a:moveTo>
                  <a:cubicBezTo>
                    <a:pt x="9163" y="2503"/>
                    <a:pt x="15527" y="3368"/>
                    <a:pt x="19951" y="7945"/>
                  </a:cubicBezTo>
                  <a:cubicBezTo>
                    <a:pt x="22315" y="10390"/>
                    <a:pt x="23179" y="14290"/>
                    <a:pt x="22152" y="17880"/>
                  </a:cubicBezTo>
                  <a:cubicBezTo>
                    <a:pt x="20888" y="22294"/>
                    <a:pt x="18079" y="24888"/>
                    <a:pt x="14680" y="24888"/>
                  </a:cubicBezTo>
                  <a:cubicBezTo>
                    <a:pt x="14347" y="24888"/>
                    <a:pt x="14008" y="24863"/>
                    <a:pt x="13664" y="24813"/>
                  </a:cubicBezTo>
                  <a:cubicBezTo>
                    <a:pt x="8469" y="24042"/>
                    <a:pt x="2922" y="17426"/>
                    <a:pt x="2242" y="4384"/>
                  </a:cubicBezTo>
                  <a:cubicBezTo>
                    <a:pt x="2215" y="3873"/>
                    <a:pt x="2359" y="3377"/>
                    <a:pt x="2638" y="3024"/>
                  </a:cubicBezTo>
                  <a:cubicBezTo>
                    <a:pt x="2871" y="2727"/>
                    <a:pt x="3179" y="2555"/>
                    <a:pt x="3507" y="2539"/>
                  </a:cubicBezTo>
                  <a:cubicBezTo>
                    <a:pt x="3960" y="2517"/>
                    <a:pt x="4457" y="2503"/>
                    <a:pt x="4989" y="2503"/>
                  </a:cubicBezTo>
                  <a:close/>
                  <a:moveTo>
                    <a:pt x="4975" y="0"/>
                  </a:moveTo>
                  <a:cubicBezTo>
                    <a:pt x="4415" y="0"/>
                    <a:pt x="3892" y="15"/>
                    <a:pt x="3415" y="38"/>
                  </a:cubicBezTo>
                  <a:cubicBezTo>
                    <a:pt x="2496" y="83"/>
                    <a:pt x="1644" y="548"/>
                    <a:pt x="1017" y="1347"/>
                  </a:cubicBezTo>
                  <a:cubicBezTo>
                    <a:pt x="348" y="2196"/>
                    <a:pt x="0" y="3358"/>
                    <a:pt x="62" y="4533"/>
                  </a:cubicBezTo>
                  <a:cubicBezTo>
                    <a:pt x="818" y="19004"/>
                    <a:pt x="7297" y="26392"/>
                    <a:pt x="13384" y="27296"/>
                  </a:cubicBezTo>
                  <a:cubicBezTo>
                    <a:pt x="13812" y="27359"/>
                    <a:pt x="14245" y="27392"/>
                    <a:pt x="14678" y="27392"/>
                  </a:cubicBezTo>
                  <a:cubicBezTo>
                    <a:pt x="19004" y="27392"/>
                    <a:pt x="22672" y="24097"/>
                    <a:pt x="24227" y="18661"/>
                  </a:cubicBezTo>
                  <a:cubicBezTo>
                    <a:pt x="25523" y="14131"/>
                    <a:pt x="24419" y="9194"/>
                    <a:pt x="21414" y="6085"/>
                  </a:cubicBezTo>
                  <a:cubicBezTo>
                    <a:pt x="16461" y="962"/>
                    <a:pt x="9500" y="0"/>
                    <a:pt x="4975" y="0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6" name="CustomShape 89"/>
            <p:cNvSpPr/>
            <p:nvPr/>
          </p:nvSpPr>
          <p:spPr>
            <a:xfrm>
              <a:off x="6508080" y="4502520"/>
              <a:ext cx="454320" cy="411480"/>
            </a:xfrm>
            <a:custGeom>
              <a:avLst/>
              <a:gdLst/>
              <a:ahLst/>
              <a:rect l="l" t="t" r="r" b="b"/>
              <a:pathLst>
                <a:path w="35407" h="29440">
                  <a:moveTo>
                    <a:pt x="13437" y="2573"/>
                  </a:moveTo>
                  <a:cubicBezTo>
                    <a:pt x="18361" y="2573"/>
                    <a:pt x="24421" y="3850"/>
                    <a:pt x="30823" y="8184"/>
                  </a:cubicBezTo>
                  <a:cubicBezTo>
                    <a:pt x="31881" y="8900"/>
                    <a:pt x="32582" y="10242"/>
                    <a:pt x="32654" y="11683"/>
                  </a:cubicBezTo>
                  <a:cubicBezTo>
                    <a:pt x="33143" y="21593"/>
                    <a:pt x="27263" y="26466"/>
                    <a:pt x="21219" y="26901"/>
                  </a:cubicBezTo>
                  <a:cubicBezTo>
                    <a:pt x="20892" y="26924"/>
                    <a:pt x="20564" y="26936"/>
                    <a:pt x="20235" y="26936"/>
                  </a:cubicBezTo>
                  <a:cubicBezTo>
                    <a:pt x="11975" y="26936"/>
                    <a:pt x="3481" y="19564"/>
                    <a:pt x="2291" y="4890"/>
                  </a:cubicBezTo>
                  <a:cubicBezTo>
                    <a:pt x="3828" y="4180"/>
                    <a:pt x="7918" y="2573"/>
                    <a:pt x="13437" y="2573"/>
                  </a:cubicBezTo>
                  <a:close/>
                  <a:moveTo>
                    <a:pt x="13405" y="1"/>
                  </a:moveTo>
                  <a:cubicBezTo>
                    <a:pt x="5990" y="1"/>
                    <a:pt x="1000" y="2779"/>
                    <a:pt x="653" y="2979"/>
                  </a:cubicBezTo>
                  <a:lnTo>
                    <a:pt x="1" y="3351"/>
                  </a:lnTo>
                  <a:lnTo>
                    <a:pt x="52" y="4184"/>
                  </a:lnTo>
                  <a:cubicBezTo>
                    <a:pt x="1060" y="20994"/>
                    <a:pt x="10771" y="29439"/>
                    <a:pt x="20222" y="29439"/>
                  </a:cubicBezTo>
                  <a:cubicBezTo>
                    <a:pt x="20601" y="29439"/>
                    <a:pt x="20979" y="29426"/>
                    <a:pt x="21356" y="29399"/>
                  </a:cubicBezTo>
                  <a:cubicBezTo>
                    <a:pt x="28477" y="28887"/>
                    <a:pt x="35407" y="23167"/>
                    <a:pt x="34834" y="11543"/>
                  </a:cubicBezTo>
                  <a:cubicBezTo>
                    <a:pt x="34722" y="9277"/>
                    <a:pt x="33610" y="7165"/>
                    <a:pt x="31933" y="6029"/>
                  </a:cubicBezTo>
                  <a:cubicBezTo>
                    <a:pt x="25070" y="1383"/>
                    <a:pt x="18634" y="1"/>
                    <a:pt x="13405" y="1"/>
                  </a:cubicBez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7" name="CustomShape 90"/>
            <p:cNvSpPr/>
            <p:nvPr/>
          </p:nvSpPr>
          <p:spPr>
            <a:xfrm>
              <a:off x="6935760" y="4604400"/>
              <a:ext cx="59400" cy="140400"/>
            </a:xfrm>
            <a:custGeom>
              <a:avLst/>
              <a:gdLst/>
              <a:ahLst/>
              <a:rect l="l" t="t" r="r" b="b"/>
              <a:pathLst>
                <a:path w="4662" h="10053">
                  <a:moveTo>
                    <a:pt x="1" y="1"/>
                  </a:moveTo>
                  <a:lnTo>
                    <a:pt x="106" y="10052"/>
                  </a:lnTo>
                  <a:lnTo>
                    <a:pt x="4661" y="8414"/>
                  </a:lnTo>
                  <a:lnTo>
                    <a:pt x="4021" y="137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8" name="CustomShape 91"/>
            <p:cNvSpPr/>
            <p:nvPr/>
          </p:nvSpPr>
          <p:spPr>
            <a:xfrm>
              <a:off x="6098040" y="4368960"/>
              <a:ext cx="55440" cy="107280"/>
            </a:xfrm>
            <a:custGeom>
              <a:avLst/>
              <a:gdLst/>
              <a:ahLst/>
              <a:rect l="l" t="t" r="r" b="b"/>
              <a:pathLst>
                <a:path w="4351" h="7700">
                  <a:moveTo>
                    <a:pt x="0" y="1"/>
                  </a:moveTo>
                  <a:lnTo>
                    <a:pt x="644" y="5497"/>
                  </a:lnTo>
                  <a:lnTo>
                    <a:pt x="4258" y="7700"/>
                  </a:lnTo>
                  <a:lnTo>
                    <a:pt x="4351" y="8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extShape 1"/>
          <p:cNvSpPr txBox="1"/>
          <p:nvPr/>
        </p:nvSpPr>
        <p:spPr>
          <a:xfrm>
            <a:off x="539640" y="1275480"/>
            <a:ext cx="3528000" cy="2808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spcAft>
                <a:spcPts val="1599"/>
              </a:spcAft>
              <a:tabLst>
                <a:tab algn="l" pos="0"/>
              </a:tabLst>
            </a:pPr>
            <a:r>
              <a:rPr b="0" lang="pl-PL" sz="1400" spc="-1" strike="noStrike">
                <a:solidFill>
                  <a:srgbClr val="224253"/>
                </a:solidFill>
                <a:latin typeface="DM Sans"/>
                <a:ea typeface="DM Sans"/>
              </a:rPr>
              <a:t>To urządzenie do przesyłania dźwięku na odległość, za pośrednictwem fali elektromagnetycznej. Za wynalazcę radia uważa się powszechnie Guglielmo Marconiego. W roku 1901 przekazano wiadomość przez Ocean Atlantycki z Kanady do Anglii. Pierwszym sygnałem, który przesłano przez Atlantyk była litera "S" alfabetu Morse'a. Obecnie w radiu możemy usłyszeć wiele piosenek i wiadomości.</a:t>
            </a:r>
            <a:endParaRPr b="0" lang="pl-PL" sz="1400" spc="-1" strike="noStrike">
              <a:latin typeface="Arial"/>
            </a:endParaRPr>
          </a:p>
        </p:txBody>
      </p:sp>
      <p:sp>
        <p:nvSpPr>
          <p:cNvPr id="830" name="TextShape 2"/>
          <p:cNvSpPr txBox="1"/>
          <p:nvPr/>
        </p:nvSpPr>
        <p:spPr>
          <a:xfrm>
            <a:off x="683640" y="339480"/>
            <a:ext cx="2332800" cy="1008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80000"/>
              </a:lnSpc>
            </a:pPr>
            <a:r>
              <a:rPr b="1" i="1" lang="pl-PL" sz="28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Radio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831" name="Group 3"/>
          <p:cNvGrpSpPr/>
          <p:nvPr/>
        </p:nvGrpSpPr>
        <p:grpSpPr>
          <a:xfrm>
            <a:off x="3996000" y="1131480"/>
            <a:ext cx="4896000" cy="3240000"/>
            <a:chOff x="3996000" y="1131480"/>
            <a:chExt cx="4896000" cy="3240000"/>
          </a:xfrm>
        </p:grpSpPr>
        <p:grpSp>
          <p:nvGrpSpPr>
            <p:cNvPr id="832" name="Group 4"/>
            <p:cNvGrpSpPr/>
            <p:nvPr/>
          </p:nvGrpSpPr>
          <p:grpSpPr>
            <a:xfrm>
              <a:off x="4098600" y="1191960"/>
              <a:ext cx="4726800" cy="3127680"/>
              <a:chOff x="4098600" y="1191960"/>
              <a:chExt cx="4726800" cy="3127680"/>
            </a:xfrm>
          </p:grpSpPr>
          <p:sp>
            <p:nvSpPr>
              <p:cNvPr id="833" name="CustomShape 5"/>
              <p:cNvSpPr/>
              <p:nvPr/>
            </p:nvSpPr>
            <p:spPr>
              <a:xfrm>
                <a:off x="4098600" y="1460520"/>
                <a:ext cx="1755720" cy="2859120"/>
              </a:xfrm>
              <a:custGeom>
                <a:avLst/>
                <a:gdLst/>
                <a:ahLst/>
                <a:rect l="l" t="t" r="r" b="b"/>
                <a:pathLst>
                  <a:path w="103689" h="167789">
                    <a:moveTo>
                      <a:pt x="13807" y="0"/>
                    </a:moveTo>
                    <a:cubicBezTo>
                      <a:pt x="11526" y="0"/>
                      <a:pt x="9194" y="921"/>
                      <a:pt x="7431" y="2357"/>
                    </a:cubicBezTo>
                    <a:cubicBezTo>
                      <a:pt x="6418" y="3183"/>
                      <a:pt x="7559" y="5231"/>
                      <a:pt x="8433" y="6203"/>
                    </a:cubicBezTo>
                    <a:cubicBezTo>
                      <a:pt x="9308" y="7175"/>
                      <a:pt x="10393" y="8259"/>
                      <a:pt x="10189" y="9549"/>
                    </a:cubicBezTo>
                    <a:cubicBezTo>
                      <a:pt x="9355" y="9975"/>
                      <a:pt x="8287" y="10084"/>
                      <a:pt x="7292" y="10084"/>
                    </a:cubicBezTo>
                    <a:cubicBezTo>
                      <a:pt x="7024" y="10084"/>
                      <a:pt x="6762" y="10076"/>
                      <a:pt x="6511" y="10065"/>
                    </a:cubicBezTo>
                    <a:cubicBezTo>
                      <a:pt x="6102" y="10046"/>
                      <a:pt x="5686" y="9992"/>
                      <a:pt x="5277" y="9992"/>
                    </a:cubicBezTo>
                    <a:cubicBezTo>
                      <a:pt x="4990" y="9992"/>
                      <a:pt x="4705" y="10019"/>
                      <a:pt x="4430" y="10104"/>
                    </a:cubicBezTo>
                    <a:cubicBezTo>
                      <a:pt x="3763" y="10310"/>
                      <a:pt x="3182" y="11034"/>
                      <a:pt x="3440" y="11683"/>
                    </a:cubicBezTo>
                    <a:cubicBezTo>
                      <a:pt x="2981" y="12481"/>
                      <a:pt x="2431" y="12899"/>
                      <a:pt x="2962" y="13650"/>
                    </a:cubicBezTo>
                    <a:cubicBezTo>
                      <a:pt x="3377" y="14235"/>
                      <a:pt x="4081" y="14716"/>
                      <a:pt x="4076" y="15434"/>
                    </a:cubicBezTo>
                    <a:cubicBezTo>
                      <a:pt x="4071" y="16003"/>
                      <a:pt x="3591" y="16462"/>
                      <a:pt x="3082" y="16719"/>
                    </a:cubicBezTo>
                    <a:cubicBezTo>
                      <a:pt x="2572" y="16973"/>
                      <a:pt x="2000" y="17102"/>
                      <a:pt x="1518" y="17408"/>
                    </a:cubicBezTo>
                    <a:cubicBezTo>
                      <a:pt x="13" y="18366"/>
                      <a:pt x="0" y="20519"/>
                      <a:pt x="159" y="22295"/>
                    </a:cubicBezTo>
                    <a:cubicBezTo>
                      <a:pt x="1133" y="23491"/>
                      <a:pt x="1285" y="25550"/>
                      <a:pt x="817" y="27017"/>
                    </a:cubicBezTo>
                    <a:cubicBezTo>
                      <a:pt x="639" y="27577"/>
                      <a:pt x="351" y="28172"/>
                      <a:pt x="552" y="28724"/>
                    </a:cubicBezTo>
                    <a:cubicBezTo>
                      <a:pt x="782" y="29356"/>
                      <a:pt x="1526" y="29605"/>
                      <a:pt x="2177" y="29773"/>
                    </a:cubicBezTo>
                    <a:cubicBezTo>
                      <a:pt x="2891" y="29958"/>
                      <a:pt x="3669" y="30130"/>
                      <a:pt x="4408" y="30130"/>
                    </a:cubicBezTo>
                    <a:cubicBezTo>
                      <a:pt x="5109" y="30130"/>
                      <a:pt x="5775" y="29975"/>
                      <a:pt x="6314" y="29528"/>
                    </a:cubicBezTo>
                    <a:cubicBezTo>
                      <a:pt x="7583" y="28478"/>
                      <a:pt x="9157" y="28121"/>
                      <a:pt x="10834" y="28121"/>
                    </a:cubicBezTo>
                    <a:cubicBezTo>
                      <a:pt x="13016" y="28121"/>
                      <a:pt x="15374" y="28725"/>
                      <a:pt x="17464" y="29196"/>
                    </a:cubicBezTo>
                    <a:cubicBezTo>
                      <a:pt x="18740" y="29482"/>
                      <a:pt x="20083" y="29952"/>
                      <a:pt x="20830" y="31028"/>
                    </a:cubicBezTo>
                    <a:cubicBezTo>
                      <a:pt x="21824" y="32461"/>
                      <a:pt x="21400" y="34451"/>
                      <a:pt x="20580" y="35993"/>
                    </a:cubicBezTo>
                    <a:cubicBezTo>
                      <a:pt x="19762" y="37533"/>
                      <a:pt x="18587" y="38903"/>
                      <a:pt x="18068" y="40567"/>
                    </a:cubicBezTo>
                    <a:cubicBezTo>
                      <a:pt x="17582" y="42129"/>
                      <a:pt x="17717" y="43806"/>
                      <a:pt x="17859" y="45436"/>
                    </a:cubicBezTo>
                    <a:cubicBezTo>
                      <a:pt x="18032" y="47441"/>
                      <a:pt x="18242" y="49554"/>
                      <a:pt x="19405" y="51198"/>
                    </a:cubicBezTo>
                    <a:cubicBezTo>
                      <a:pt x="20624" y="52922"/>
                      <a:pt x="21392" y="55494"/>
                      <a:pt x="21294" y="57601"/>
                    </a:cubicBezTo>
                    <a:cubicBezTo>
                      <a:pt x="21216" y="59294"/>
                      <a:pt x="20619" y="60958"/>
                      <a:pt x="20775" y="62645"/>
                    </a:cubicBezTo>
                    <a:cubicBezTo>
                      <a:pt x="21057" y="65704"/>
                      <a:pt x="23699" y="67999"/>
                      <a:pt x="26397" y="69471"/>
                    </a:cubicBezTo>
                    <a:cubicBezTo>
                      <a:pt x="29219" y="71013"/>
                      <a:pt x="31651" y="73637"/>
                      <a:pt x="32623" y="76701"/>
                    </a:cubicBezTo>
                    <a:cubicBezTo>
                      <a:pt x="33112" y="78241"/>
                      <a:pt x="33257" y="79868"/>
                      <a:pt x="33688" y="81425"/>
                    </a:cubicBezTo>
                    <a:cubicBezTo>
                      <a:pt x="34432" y="84119"/>
                      <a:pt x="36051" y="86565"/>
                      <a:pt x="38239" y="88307"/>
                    </a:cubicBezTo>
                    <a:cubicBezTo>
                      <a:pt x="39834" y="89575"/>
                      <a:pt x="42451" y="90023"/>
                      <a:pt x="44455" y="90388"/>
                    </a:cubicBezTo>
                    <a:cubicBezTo>
                      <a:pt x="45495" y="90578"/>
                      <a:pt x="46617" y="90728"/>
                      <a:pt x="47400" y="91437"/>
                    </a:cubicBezTo>
                    <a:cubicBezTo>
                      <a:pt x="47762" y="91764"/>
                      <a:pt x="48023" y="92187"/>
                      <a:pt x="48369" y="92530"/>
                    </a:cubicBezTo>
                    <a:cubicBezTo>
                      <a:pt x="50044" y="94188"/>
                      <a:pt x="53127" y="93507"/>
                      <a:pt x="54821" y="95145"/>
                    </a:cubicBezTo>
                    <a:cubicBezTo>
                      <a:pt x="55259" y="95566"/>
                      <a:pt x="55558" y="96107"/>
                      <a:pt x="55941" y="96579"/>
                    </a:cubicBezTo>
                    <a:cubicBezTo>
                      <a:pt x="56887" y="97736"/>
                      <a:pt x="58370" y="98428"/>
                      <a:pt x="59861" y="98428"/>
                    </a:cubicBezTo>
                    <a:cubicBezTo>
                      <a:pt x="60003" y="98428"/>
                      <a:pt x="60145" y="98421"/>
                      <a:pt x="60286" y="98409"/>
                    </a:cubicBezTo>
                    <a:lnTo>
                      <a:pt x="60286" y="98409"/>
                    </a:lnTo>
                    <a:cubicBezTo>
                      <a:pt x="59905" y="99653"/>
                      <a:pt x="61397" y="101114"/>
                      <a:pt x="60936" y="102330"/>
                    </a:cubicBezTo>
                    <a:cubicBezTo>
                      <a:pt x="60565" y="103312"/>
                      <a:pt x="59445" y="103741"/>
                      <a:pt x="58674" y="104452"/>
                    </a:cubicBezTo>
                    <a:cubicBezTo>
                      <a:pt x="57337" y="105685"/>
                      <a:pt x="57129" y="107795"/>
                      <a:pt x="57705" y="109521"/>
                    </a:cubicBezTo>
                    <a:cubicBezTo>
                      <a:pt x="58282" y="111246"/>
                      <a:pt x="59498" y="112671"/>
                      <a:pt x="60717" y="114022"/>
                    </a:cubicBezTo>
                    <a:cubicBezTo>
                      <a:pt x="62978" y="116530"/>
                      <a:pt x="65696" y="117746"/>
                      <a:pt x="68148" y="120066"/>
                    </a:cubicBezTo>
                    <a:cubicBezTo>
                      <a:pt x="70420" y="122216"/>
                      <a:pt x="70937" y="125696"/>
                      <a:pt x="70438" y="128784"/>
                    </a:cubicBezTo>
                    <a:cubicBezTo>
                      <a:pt x="69938" y="131872"/>
                      <a:pt x="68585" y="134744"/>
                      <a:pt x="67620" y="137718"/>
                    </a:cubicBezTo>
                    <a:cubicBezTo>
                      <a:pt x="65814" y="143276"/>
                      <a:pt x="65376" y="149382"/>
                      <a:pt x="67102" y="154963"/>
                    </a:cubicBezTo>
                    <a:cubicBezTo>
                      <a:pt x="68828" y="160546"/>
                      <a:pt x="72869" y="165522"/>
                      <a:pt x="78283" y="167717"/>
                    </a:cubicBezTo>
                    <a:cubicBezTo>
                      <a:pt x="78404" y="167766"/>
                      <a:pt x="78530" y="167788"/>
                      <a:pt x="78658" y="167788"/>
                    </a:cubicBezTo>
                    <a:cubicBezTo>
                      <a:pt x="79167" y="167788"/>
                      <a:pt x="79705" y="167444"/>
                      <a:pt x="80056" y="167066"/>
                    </a:cubicBezTo>
                    <a:cubicBezTo>
                      <a:pt x="80495" y="166591"/>
                      <a:pt x="80589" y="165833"/>
                      <a:pt x="80281" y="165265"/>
                    </a:cubicBezTo>
                    <a:cubicBezTo>
                      <a:pt x="79304" y="163467"/>
                      <a:pt x="77566" y="161932"/>
                      <a:pt x="76298" y="160326"/>
                    </a:cubicBezTo>
                    <a:cubicBezTo>
                      <a:pt x="75898" y="159821"/>
                      <a:pt x="75478" y="159248"/>
                      <a:pt x="75530" y="158607"/>
                    </a:cubicBezTo>
                    <a:cubicBezTo>
                      <a:pt x="75589" y="157886"/>
                      <a:pt x="76208" y="157367"/>
                      <a:pt x="76666" y="156807"/>
                    </a:cubicBezTo>
                    <a:cubicBezTo>
                      <a:pt x="77361" y="155947"/>
                      <a:pt x="77729" y="154867"/>
                      <a:pt x="77704" y="153762"/>
                    </a:cubicBezTo>
                    <a:cubicBezTo>
                      <a:pt x="77674" y="152733"/>
                      <a:pt x="77075" y="151726"/>
                      <a:pt x="77111" y="150697"/>
                    </a:cubicBezTo>
                    <a:cubicBezTo>
                      <a:pt x="77146" y="149667"/>
                      <a:pt x="77701" y="148583"/>
                      <a:pt x="78676" y="148251"/>
                    </a:cubicBezTo>
                    <a:cubicBezTo>
                      <a:pt x="79120" y="148100"/>
                      <a:pt x="79614" y="148115"/>
                      <a:pt x="80042" y="147926"/>
                    </a:cubicBezTo>
                    <a:cubicBezTo>
                      <a:pt x="81453" y="147303"/>
                      <a:pt x="81228" y="145153"/>
                      <a:pt x="82249" y="143996"/>
                    </a:cubicBezTo>
                    <a:cubicBezTo>
                      <a:pt x="82722" y="143460"/>
                      <a:pt x="83419" y="143193"/>
                      <a:pt x="84064" y="142883"/>
                    </a:cubicBezTo>
                    <a:cubicBezTo>
                      <a:pt x="86792" y="141571"/>
                      <a:pt x="89035" y="138972"/>
                      <a:pt x="89283" y="135957"/>
                    </a:cubicBezTo>
                    <a:cubicBezTo>
                      <a:pt x="89483" y="133544"/>
                      <a:pt x="88605" y="130615"/>
                      <a:pt x="90438" y="129034"/>
                    </a:cubicBezTo>
                    <a:cubicBezTo>
                      <a:pt x="91238" y="128344"/>
                      <a:pt x="92244" y="128199"/>
                      <a:pt x="93314" y="128199"/>
                    </a:cubicBezTo>
                    <a:cubicBezTo>
                      <a:pt x="94087" y="128199"/>
                      <a:pt x="94894" y="128275"/>
                      <a:pt x="95682" y="128275"/>
                    </a:cubicBezTo>
                    <a:cubicBezTo>
                      <a:pt x="96098" y="128275"/>
                      <a:pt x="96509" y="128254"/>
                      <a:pt x="96908" y="128189"/>
                    </a:cubicBezTo>
                    <a:cubicBezTo>
                      <a:pt x="97800" y="128044"/>
                      <a:pt x="98396" y="127214"/>
                      <a:pt x="98814" y="126412"/>
                    </a:cubicBezTo>
                    <a:cubicBezTo>
                      <a:pt x="99231" y="125609"/>
                      <a:pt x="99280" y="124658"/>
                      <a:pt x="99129" y="123766"/>
                    </a:cubicBezTo>
                    <a:cubicBezTo>
                      <a:pt x="98945" y="122668"/>
                      <a:pt x="98473" y="121597"/>
                      <a:pt x="98577" y="120489"/>
                    </a:cubicBezTo>
                    <a:cubicBezTo>
                      <a:pt x="98723" y="118930"/>
                      <a:pt x="99942" y="117730"/>
                      <a:pt x="100886" y="116480"/>
                    </a:cubicBezTo>
                    <a:cubicBezTo>
                      <a:pt x="102003" y="114998"/>
                      <a:pt x="102797" y="113297"/>
                      <a:pt x="103214" y="111488"/>
                    </a:cubicBezTo>
                    <a:cubicBezTo>
                      <a:pt x="103689" y="109429"/>
                      <a:pt x="102371" y="106997"/>
                      <a:pt x="100524" y="105970"/>
                    </a:cubicBezTo>
                    <a:cubicBezTo>
                      <a:pt x="98677" y="104943"/>
                      <a:pt x="96462" y="104915"/>
                      <a:pt x="94350" y="104853"/>
                    </a:cubicBezTo>
                    <a:cubicBezTo>
                      <a:pt x="92237" y="104794"/>
                      <a:pt x="89999" y="104633"/>
                      <a:pt x="88273" y="103414"/>
                    </a:cubicBezTo>
                    <a:cubicBezTo>
                      <a:pt x="86692" y="102296"/>
                      <a:pt x="85799" y="100469"/>
                      <a:pt x="84550" y="98991"/>
                    </a:cubicBezTo>
                    <a:cubicBezTo>
                      <a:pt x="82441" y="96497"/>
                      <a:pt x="79375" y="95057"/>
                      <a:pt x="76410" y="93690"/>
                    </a:cubicBezTo>
                    <a:cubicBezTo>
                      <a:pt x="75559" y="93298"/>
                      <a:pt x="74630" y="92901"/>
                      <a:pt x="73720" y="92901"/>
                    </a:cubicBezTo>
                    <a:cubicBezTo>
                      <a:pt x="73431" y="92901"/>
                      <a:pt x="73144" y="92941"/>
                      <a:pt x="72862" y="93034"/>
                    </a:cubicBezTo>
                    <a:cubicBezTo>
                      <a:pt x="72400" y="93185"/>
                      <a:pt x="71985" y="93473"/>
                      <a:pt x="71508" y="93564"/>
                    </a:cubicBezTo>
                    <a:cubicBezTo>
                      <a:pt x="71390" y="93586"/>
                      <a:pt x="71274" y="93597"/>
                      <a:pt x="71159" y="93597"/>
                    </a:cubicBezTo>
                    <a:cubicBezTo>
                      <a:pt x="70006" y="93597"/>
                      <a:pt x="69033" y="92520"/>
                      <a:pt x="67966" y="91944"/>
                    </a:cubicBezTo>
                    <a:cubicBezTo>
                      <a:pt x="67424" y="91651"/>
                      <a:pt x="66830" y="91518"/>
                      <a:pt x="66231" y="91518"/>
                    </a:cubicBezTo>
                    <a:cubicBezTo>
                      <a:pt x="64138" y="91518"/>
                      <a:pt x="61986" y="93147"/>
                      <a:pt x="61817" y="95293"/>
                    </a:cubicBezTo>
                    <a:cubicBezTo>
                      <a:pt x="61476" y="95410"/>
                      <a:pt x="61056" y="95468"/>
                      <a:pt x="60611" y="95468"/>
                    </a:cubicBezTo>
                    <a:cubicBezTo>
                      <a:pt x="59413" y="95468"/>
                      <a:pt x="58031" y="95047"/>
                      <a:pt x="57510" y="94228"/>
                    </a:cubicBezTo>
                    <a:cubicBezTo>
                      <a:pt x="56995" y="93419"/>
                      <a:pt x="56789" y="92287"/>
                      <a:pt x="55904" y="91918"/>
                    </a:cubicBezTo>
                    <a:cubicBezTo>
                      <a:pt x="55432" y="91722"/>
                      <a:pt x="54840" y="91796"/>
                      <a:pt x="54455" y="91458"/>
                    </a:cubicBezTo>
                    <a:cubicBezTo>
                      <a:pt x="53818" y="90898"/>
                      <a:pt x="54313" y="89881"/>
                      <a:pt x="54428" y="89040"/>
                    </a:cubicBezTo>
                    <a:cubicBezTo>
                      <a:pt x="54609" y="87696"/>
                      <a:pt x="53607" y="86419"/>
                      <a:pt x="52383" y="85834"/>
                    </a:cubicBezTo>
                    <a:cubicBezTo>
                      <a:pt x="51161" y="85249"/>
                      <a:pt x="49761" y="85202"/>
                      <a:pt x="48407" y="85159"/>
                    </a:cubicBezTo>
                    <a:cubicBezTo>
                      <a:pt x="47051" y="85115"/>
                      <a:pt x="45649" y="85054"/>
                      <a:pt x="44436" y="84447"/>
                    </a:cubicBezTo>
                    <a:cubicBezTo>
                      <a:pt x="42077" y="83264"/>
                      <a:pt x="41111" y="80063"/>
                      <a:pt x="42146" y="77635"/>
                    </a:cubicBezTo>
                    <a:cubicBezTo>
                      <a:pt x="43156" y="75267"/>
                      <a:pt x="45760" y="73783"/>
                      <a:pt x="48337" y="73783"/>
                    </a:cubicBezTo>
                    <a:cubicBezTo>
                      <a:pt x="48401" y="73783"/>
                      <a:pt x="48464" y="73784"/>
                      <a:pt x="48528" y="73786"/>
                    </a:cubicBezTo>
                    <a:cubicBezTo>
                      <a:pt x="51112" y="73862"/>
                      <a:pt x="53842" y="75749"/>
                      <a:pt x="53870" y="78335"/>
                    </a:cubicBezTo>
                    <a:cubicBezTo>
                      <a:pt x="53875" y="78746"/>
                      <a:pt x="54287" y="78928"/>
                      <a:pt x="54735" y="78928"/>
                    </a:cubicBezTo>
                    <a:cubicBezTo>
                      <a:pt x="55004" y="78928"/>
                      <a:pt x="55285" y="78863"/>
                      <a:pt x="55498" y="78741"/>
                    </a:cubicBezTo>
                    <a:cubicBezTo>
                      <a:pt x="56067" y="78416"/>
                      <a:pt x="56365" y="77760"/>
                      <a:pt x="56505" y="77119"/>
                    </a:cubicBezTo>
                    <a:cubicBezTo>
                      <a:pt x="56645" y="76478"/>
                      <a:pt x="56664" y="75812"/>
                      <a:pt x="56860" y="75186"/>
                    </a:cubicBezTo>
                    <a:cubicBezTo>
                      <a:pt x="57310" y="73749"/>
                      <a:pt x="58757" y="72690"/>
                      <a:pt x="60261" y="72690"/>
                    </a:cubicBezTo>
                    <a:cubicBezTo>
                      <a:pt x="60273" y="72690"/>
                      <a:pt x="60285" y="72690"/>
                      <a:pt x="60297" y="72690"/>
                    </a:cubicBezTo>
                    <a:cubicBezTo>
                      <a:pt x="60306" y="72690"/>
                      <a:pt x="60314" y="72690"/>
                      <a:pt x="60323" y="72690"/>
                    </a:cubicBezTo>
                    <a:cubicBezTo>
                      <a:pt x="61893" y="72690"/>
                      <a:pt x="62998" y="71122"/>
                      <a:pt x="64116" y="70013"/>
                    </a:cubicBezTo>
                    <a:cubicBezTo>
                      <a:pt x="65241" y="68896"/>
                      <a:pt x="65913" y="67214"/>
                      <a:pt x="65469" y="65693"/>
                    </a:cubicBezTo>
                    <a:cubicBezTo>
                      <a:pt x="65229" y="64873"/>
                      <a:pt x="64683" y="64046"/>
                      <a:pt x="64956" y="63238"/>
                    </a:cubicBezTo>
                    <a:cubicBezTo>
                      <a:pt x="65170" y="62604"/>
                      <a:pt x="65822" y="62237"/>
                      <a:pt x="66438" y="61978"/>
                    </a:cubicBezTo>
                    <a:cubicBezTo>
                      <a:pt x="67992" y="61328"/>
                      <a:pt x="69657" y="60995"/>
                      <a:pt x="71338" y="60995"/>
                    </a:cubicBezTo>
                    <a:cubicBezTo>
                      <a:pt x="71514" y="60995"/>
                      <a:pt x="71689" y="60998"/>
                      <a:pt x="71865" y="61005"/>
                    </a:cubicBezTo>
                    <a:cubicBezTo>
                      <a:pt x="71916" y="61008"/>
                      <a:pt x="71966" y="61009"/>
                      <a:pt x="72016" y="61009"/>
                    </a:cubicBezTo>
                    <a:cubicBezTo>
                      <a:pt x="73530" y="61009"/>
                      <a:pt x="74333" y="60016"/>
                      <a:pt x="75129" y="58671"/>
                    </a:cubicBezTo>
                    <a:cubicBezTo>
                      <a:pt x="75724" y="57667"/>
                      <a:pt x="75988" y="56400"/>
                      <a:pt x="76935" y="55719"/>
                    </a:cubicBezTo>
                    <a:cubicBezTo>
                      <a:pt x="77461" y="55341"/>
                      <a:pt x="78061" y="55227"/>
                      <a:pt x="78697" y="55227"/>
                    </a:cubicBezTo>
                    <a:cubicBezTo>
                      <a:pt x="79669" y="55227"/>
                      <a:pt x="80723" y="55493"/>
                      <a:pt x="81724" y="55493"/>
                    </a:cubicBezTo>
                    <a:cubicBezTo>
                      <a:pt x="81835" y="55493"/>
                      <a:pt x="81945" y="55490"/>
                      <a:pt x="82055" y="55483"/>
                    </a:cubicBezTo>
                    <a:cubicBezTo>
                      <a:pt x="84597" y="55311"/>
                      <a:pt x="86582" y="52458"/>
                      <a:pt x="85860" y="50015"/>
                    </a:cubicBezTo>
                    <a:cubicBezTo>
                      <a:pt x="85517" y="48852"/>
                      <a:pt x="84704" y="47901"/>
                      <a:pt x="84043" y="46884"/>
                    </a:cubicBezTo>
                    <a:cubicBezTo>
                      <a:pt x="83131" y="45481"/>
                      <a:pt x="82492" y="43918"/>
                      <a:pt x="82159" y="42277"/>
                    </a:cubicBezTo>
                    <a:cubicBezTo>
                      <a:pt x="81854" y="40773"/>
                      <a:pt x="81767" y="39118"/>
                      <a:pt x="80776" y="37947"/>
                    </a:cubicBezTo>
                    <a:cubicBezTo>
                      <a:pt x="79227" y="38020"/>
                      <a:pt x="77350" y="37975"/>
                      <a:pt x="75971" y="38686"/>
                    </a:cubicBezTo>
                    <a:cubicBezTo>
                      <a:pt x="75699" y="37108"/>
                      <a:pt x="75398" y="35461"/>
                      <a:pt x="74423" y="34192"/>
                    </a:cubicBezTo>
                    <a:cubicBezTo>
                      <a:pt x="73732" y="33291"/>
                      <a:pt x="72587" y="32657"/>
                      <a:pt x="71488" y="32657"/>
                    </a:cubicBezTo>
                    <a:cubicBezTo>
                      <a:pt x="71039" y="32657"/>
                      <a:pt x="70597" y="32763"/>
                      <a:pt x="70198" y="32999"/>
                    </a:cubicBezTo>
                    <a:cubicBezTo>
                      <a:pt x="68851" y="33794"/>
                      <a:pt x="68559" y="35642"/>
                      <a:pt x="68807" y="37187"/>
                    </a:cubicBezTo>
                    <a:cubicBezTo>
                      <a:pt x="69057" y="38731"/>
                      <a:pt x="69698" y="40227"/>
                      <a:pt x="69655" y="41791"/>
                    </a:cubicBezTo>
                    <a:cubicBezTo>
                      <a:pt x="69615" y="43336"/>
                      <a:pt x="68552" y="45042"/>
                      <a:pt x="67017" y="45042"/>
                    </a:cubicBezTo>
                    <a:cubicBezTo>
                      <a:pt x="66998" y="45042"/>
                      <a:pt x="66979" y="45041"/>
                      <a:pt x="66960" y="45041"/>
                    </a:cubicBezTo>
                    <a:cubicBezTo>
                      <a:pt x="66146" y="45019"/>
                      <a:pt x="65416" y="44522"/>
                      <a:pt x="64843" y="43941"/>
                    </a:cubicBezTo>
                    <a:cubicBezTo>
                      <a:pt x="64022" y="43112"/>
                      <a:pt x="63372" y="42052"/>
                      <a:pt x="62317" y="41553"/>
                    </a:cubicBezTo>
                    <a:cubicBezTo>
                      <a:pt x="61507" y="41171"/>
                      <a:pt x="60577" y="41179"/>
                      <a:pt x="59704" y="40982"/>
                    </a:cubicBezTo>
                    <a:cubicBezTo>
                      <a:pt x="56728" y="40316"/>
                      <a:pt x="54688" y="36902"/>
                      <a:pt x="55510" y="33965"/>
                    </a:cubicBezTo>
                    <a:cubicBezTo>
                      <a:pt x="56182" y="31564"/>
                      <a:pt x="58657" y="29882"/>
                      <a:pt x="61117" y="29882"/>
                    </a:cubicBezTo>
                    <a:cubicBezTo>
                      <a:pt x="61664" y="29882"/>
                      <a:pt x="62211" y="29966"/>
                      <a:pt x="62737" y="30143"/>
                    </a:cubicBezTo>
                    <a:cubicBezTo>
                      <a:pt x="66237" y="28861"/>
                      <a:pt x="67660" y="24447"/>
                      <a:pt x="66265" y="20991"/>
                    </a:cubicBezTo>
                    <a:cubicBezTo>
                      <a:pt x="64868" y="17535"/>
                      <a:pt x="61115" y="15389"/>
                      <a:pt x="57392" y="15226"/>
                    </a:cubicBezTo>
                    <a:cubicBezTo>
                      <a:pt x="56302" y="15179"/>
                      <a:pt x="55191" y="15275"/>
                      <a:pt x="54134" y="15007"/>
                    </a:cubicBezTo>
                    <a:cubicBezTo>
                      <a:pt x="51145" y="14251"/>
                      <a:pt x="49582" y="10965"/>
                      <a:pt x="46980" y="9310"/>
                    </a:cubicBezTo>
                    <a:cubicBezTo>
                      <a:pt x="46287" y="8869"/>
                      <a:pt x="45224" y="8778"/>
                      <a:pt x="44079" y="8778"/>
                    </a:cubicBezTo>
                    <a:cubicBezTo>
                      <a:pt x="43277" y="8778"/>
                      <a:pt x="42435" y="8823"/>
                      <a:pt x="41651" y="8823"/>
                    </a:cubicBezTo>
                    <a:cubicBezTo>
                      <a:pt x="40795" y="8823"/>
                      <a:pt x="40007" y="8769"/>
                      <a:pt x="39418" y="8547"/>
                    </a:cubicBezTo>
                    <a:cubicBezTo>
                      <a:pt x="38499" y="8200"/>
                      <a:pt x="37525" y="8023"/>
                      <a:pt x="36546" y="8023"/>
                    </a:cubicBezTo>
                    <a:cubicBezTo>
                      <a:pt x="36275" y="8023"/>
                      <a:pt x="36003" y="8037"/>
                      <a:pt x="35731" y="8064"/>
                    </a:cubicBezTo>
                    <a:cubicBezTo>
                      <a:pt x="34635" y="9104"/>
                      <a:pt x="32585" y="9398"/>
                      <a:pt x="31077" y="9499"/>
                    </a:cubicBezTo>
                    <a:cubicBezTo>
                      <a:pt x="29526" y="7990"/>
                      <a:pt x="27655" y="6585"/>
                      <a:pt x="25725" y="5605"/>
                    </a:cubicBezTo>
                    <a:cubicBezTo>
                      <a:pt x="24435" y="4951"/>
                      <a:pt x="22930" y="4260"/>
                      <a:pt x="22532" y="2870"/>
                    </a:cubicBezTo>
                    <a:cubicBezTo>
                      <a:pt x="22012" y="1053"/>
                      <a:pt x="19376" y="125"/>
                      <a:pt x="17200" y="125"/>
                    </a:cubicBezTo>
                    <a:cubicBezTo>
                      <a:pt x="16716" y="125"/>
                      <a:pt x="16254" y="171"/>
                      <a:pt x="15844" y="263"/>
                    </a:cubicBezTo>
                    <a:cubicBezTo>
                      <a:pt x="15181" y="84"/>
                      <a:pt x="14496" y="0"/>
                      <a:pt x="138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34" name="CustomShape 6"/>
              <p:cNvSpPr/>
              <p:nvPr/>
            </p:nvSpPr>
            <p:spPr>
              <a:xfrm>
                <a:off x="5544360" y="1191960"/>
                <a:ext cx="688680" cy="789480"/>
              </a:xfrm>
              <a:custGeom>
                <a:avLst/>
                <a:gdLst/>
                <a:ahLst/>
                <a:rect l="l" t="t" r="r" b="b"/>
                <a:pathLst>
                  <a:path w="40679" h="46340">
                    <a:moveTo>
                      <a:pt x="15780" y="0"/>
                    </a:moveTo>
                    <a:cubicBezTo>
                      <a:pt x="14989" y="0"/>
                      <a:pt x="14213" y="109"/>
                      <a:pt x="13470" y="421"/>
                    </a:cubicBezTo>
                    <a:cubicBezTo>
                      <a:pt x="9879" y="1928"/>
                      <a:pt x="10933" y="5468"/>
                      <a:pt x="8580" y="7572"/>
                    </a:cubicBezTo>
                    <a:cubicBezTo>
                      <a:pt x="6546" y="9390"/>
                      <a:pt x="2788" y="7963"/>
                      <a:pt x="1150" y="10460"/>
                    </a:cubicBezTo>
                    <a:cubicBezTo>
                      <a:pt x="0" y="12215"/>
                      <a:pt x="1289" y="14606"/>
                      <a:pt x="2962" y="15871"/>
                    </a:cubicBezTo>
                    <a:cubicBezTo>
                      <a:pt x="4636" y="17135"/>
                      <a:pt x="6731" y="17894"/>
                      <a:pt x="8056" y="19522"/>
                    </a:cubicBezTo>
                    <a:cubicBezTo>
                      <a:pt x="10183" y="22136"/>
                      <a:pt x="9577" y="26004"/>
                      <a:pt x="8413" y="29169"/>
                    </a:cubicBezTo>
                    <a:cubicBezTo>
                      <a:pt x="7247" y="32332"/>
                      <a:pt x="5603" y="35532"/>
                      <a:pt x="6005" y="38881"/>
                    </a:cubicBezTo>
                    <a:cubicBezTo>
                      <a:pt x="6193" y="40459"/>
                      <a:pt x="6837" y="41956"/>
                      <a:pt x="7675" y="43307"/>
                    </a:cubicBezTo>
                    <a:cubicBezTo>
                      <a:pt x="8488" y="44615"/>
                      <a:pt x="9597" y="45873"/>
                      <a:pt x="11095" y="46235"/>
                    </a:cubicBezTo>
                    <a:cubicBezTo>
                      <a:pt x="11391" y="46306"/>
                      <a:pt x="11688" y="46339"/>
                      <a:pt x="11983" y="46339"/>
                    </a:cubicBezTo>
                    <a:cubicBezTo>
                      <a:pt x="13586" y="46339"/>
                      <a:pt x="15150" y="45367"/>
                      <a:pt x="16368" y="44250"/>
                    </a:cubicBezTo>
                    <a:cubicBezTo>
                      <a:pt x="17812" y="42927"/>
                      <a:pt x="19065" y="41325"/>
                      <a:pt x="20822" y="40465"/>
                    </a:cubicBezTo>
                    <a:cubicBezTo>
                      <a:pt x="23353" y="39224"/>
                      <a:pt x="26610" y="39686"/>
                      <a:pt x="28815" y="37929"/>
                    </a:cubicBezTo>
                    <a:cubicBezTo>
                      <a:pt x="31544" y="35754"/>
                      <a:pt x="31140" y="31606"/>
                      <a:pt x="31890" y="28199"/>
                    </a:cubicBezTo>
                    <a:cubicBezTo>
                      <a:pt x="33150" y="22476"/>
                      <a:pt x="38102" y="18249"/>
                      <a:pt x="40038" y="12718"/>
                    </a:cubicBezTo>
                    <a:cubicBezTo>
                      <a:pt x="40418" y="11636"/>
                      <a:pt x="40679" y="10499"/>
                      <a:pt x="40652" y="9352"/>
                    </a:cubicBezTo>
                    <a:cubicBezTo>
                      <a:pt x="40569" y="5649"/>
                      <a:pt x="37449" y="2571"/>
                      <a:pt x="33956" y="1339"/>
                    </a:cubicBezTo>
                    <a:cubicBezTo>
                      <a:pt x="31938" y="627"/>
                      <a:pt x="29911" y="457"/>
                      <a:pt x="27871" y="457"/>
                    </a:cubicBezTo>
                    <a:cubicBezTo>
                      <a:pt x="26007" y="457"/>
                      <a:pt x="24132" y="599"/>
                      <a:pt x="22245" y="599"/>
                    </a:cubicBezTo>
                    <a:cubicBezTo>
                      <a:pt x="21785" y="599"/>
                      <a:pt x="21325" y="591"/>
                      <a:pt x="20863" y="570"/>
                    </a:cubicBezTo>
                    <a:cubicBezTo>
                      <a:pt x="19225" y="496"/>
                      <a:pt x="17470" y="0"/>
                      <a:pt x="1578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35" name="CustomShape 7"/>
              <p:cNvSpPr/>
              <p:nvPr/>
            </p:nvSpPr>
            <p:spPr>
              <a:xfrm>
                <a:off x="6068160" y="1368360"/>
                <a:ext cx="2752920" cy="2388240"/>
              </a:xfrm>
              <a:custGeom>
                <a:avLst/>
                <a:gdLst/>
                <a:ahLst/>
                <a:rect l="l" t="t" r="r" b="b"/>
                <a:pathLst>
                  <a:path w="162574" h="140159">
                    <a:moveTo>
                      <a:pt x="149391" y="0"/>
                    </a:moveTo>
                    <a:cubicBezTo>
                      <a:pt x="148360" y="0"/>
                      <a:pt x="147330" y="156"/>
                      <a:pt x="146349" y="477"/>
                    </a:cubicBezTo>
                    <a:cubicBezTo>
                      <a:pt x="145329" y="812"/>
                      <a:pt x="144363" y="1309"/>
                      <a:pt x="143326" y="1583"/>
                    </a:cubicBezTo>
                    <a:cubicBezTo>
                      <a:pt x="142494" y="1801"/>
                      <a:pt x="141638" y="1870"/>
                      <a:pt x="140776" y="1870"/>
                    </a:cubicBezTo>
                    <a:cubicBezTo>
                      <a:pt x="140050" y="1870"/>
                      <a:pt x="139319" y="1821"/>
                      <a:pt x="138596" y="1772"/>
                    </a:cubicBezTo>
                    <a:lnTo>
                      <a:pt x="130106" y="1191"/>
                    </a:lnTo>
                    <a:cubicBezTo>
                      <a:pt x="129237" y="1132"/>
                      <a:pt x="128350" y="1076"/>
                      <a:pt x="127469" y="1076"/>
                    </a:cubicBezTo>
                    <a:cubicBezTo>
                      <a:pt x="125783" y="1076"/>
                      <a:pt x="124119" y="1281"/>
                      <a:pt x="122644" y="2056"/>
                    </a:cubicBezTo>
                    <a:cubicBezTo>
                      <a:pt x="119360" y="3782"/>
                      <a:pt x="117499" y="8084"/>
                      <a:pt x="113816" y="8529"/>
                    </a:cubicBezTo>
                    <a:cubicBezTo>
                      <a:pt x="113611" y="8554"/>
                      <a:pt x="113408" y="8566"/>
                      <a:pt x="113207" y="8566"/>
                    </a:cubicBezTo>
                    <a:cubicBezTo>
                      <a:pt x="110853" y="8566"/>
                      <a:pt x="108715" y="6973"/>
                      <a:pt x="106473" y="6087"/>
                    </a:cubicBezTo>
                    <a:cubicBezTo>
                      <a:pt x="105100" y="5543"/>
                      <a:pt x="103627" y="5279"/>
                      <a:pt x="102152" y="5279"/>
                    </a:cubicBezTo>
                    <a:cubicBezTo>
                      <a:pt x="99404" y="5279"/>
                      <a:pt x="96647" y="6196"/>
                      <a:pt x="94512" y="7933"/>
                    </a:cubicBezTo>
                    <a:cubicBezTo>
                      <a:pt x="93279" y="7304"/>
                      <a:pt x="93660" y="5468"/>
                      <a:pt x="93225" y="4153"/>
                    </a:cubicBezTo>
                    <a:cubicBezTo>
                      <a:pt x="92771" y="2782"/>
                      <a:pt x="91297" y="1954"/>
                      <a:pt x="89858" y="1828"/>
                    </a:cubicBezTo>
                    <a:cubicBezTo>
                      <a:pt x="89687" y="1813"/>
                      <a:pt x="89517" y="1806"/>
                      <a:pt x="89348" y="1806"/>
                    </a:cubicBezTo>
                    <a:cubicBezTo>
                      <a:pt x="88082" y="1806"/>
                      <a:pt x="86834" y="2194"/>
                      <a:pt x="85623" y="2590"/>
                    </a:cubicBezTo>
                    <a:cubicBezTo>
                      <a:pt x="82664" y="3556"/>
                      <a:pt x="79224" y="5204"/>
                      <a:pt x="78950" y="8303"/>
                    </a:cubicBezTo>
                    <a:cubicBezTo>
                      <a:pt x="78873" y="9176"/>
                      <a:pt x="79068" y="10104"/>
                      <a:pt x="78702" y="10900"/>
                    </a:cubicBezTo>
                    <a:cubicBezTo>
                      <a:pt x="78178" y="12033"/>
                      <a:pt x="76762" y="12408"/>
                      <a:pt x="75881" y="13291"/>
                    </a:cubicBezTo>
                    <a:cubicBezTo>
                      <a:pt x="74831" y="14345"/>
                      <a:pt x="74664" y="15971"/>
                      <a:pt x="74621" y="17458"/>
                    </a:cubicBezTo>
                    <a:cubicBezTo>
                      <a:pt x="74577" y="18944"/>
                      <a:pt x="74563" y="20541"/>
                      <a:pt x="73703" y="21754"/>
                    </a:cubicBezTo>
                    <a:cubicBezTo>
                      <a:pt x="73148" y="22537"/>
                      <a:pt x="71069" y="23068"/>
                      <a:pt x="69376" y="23068"/>
                    </a:cubicBezTo>
                    <a:cubicBezTo>
                      <a:pt x="68445" y="23068"/>
                      <a:pt x="67630" y="22907"/>
                      <a:pt x="67252" y="22539"/>
                    </a:cubicBezTo>
                    <a:cubicBezTo>
                      <a:pt x="66636" y="21940"/>
                      <a:pt x="65905" y="21693"/>
                      <a:pt x="65124" y="21693"/>
                    </a:cubicBezTo>
                    <a:cubicBezTo>
                      <a:pt x="63293" y="21693"/>
                      <a:pt x="61194" y="23048"/>
                      <a:pt x="59696" y="24392"/>
                    </a:cubicBezTo>
                    <a:lnTo>
                      <a:pt x="53326" y="30110"/>
                    </a:lnTo>
                    <a:cubicBezTo>
                      <a:pt x="51731" y="31541"/>
                      <a:pt x="50013" y="33034"/>
                      <a:pt x="47899" y="33389"/>
                    </a:cubicBezTo>
                    <a:cubicBezTo>
                      <a:pt x="47672" y="33427"/>
                      <a:pt x="47440" y="33446"/>
                      <a:pt x="47206" y="33446"/>
                    </a:cubicBezTo>
                    <a:cubicBezTo>
                      <a:pt x="45267" y="33446"/>
                      <a:pt x="43232" y="32171"/>
                      <a:pt x="43155" y="30259"/>
                    </a:cubicBezTo>
                    <a:cubicBezTo>
                      <a:pt x="43563" y="29875"/>
                      <a:pt x="44085" y="29761"/>
                      <a:pt x="44655" y="29761"/>
                    </a:cubicBezTo>
                    <a:cubicBezTo>
                      <a:pt x="45498" y="29761"/>
                      <a:pt x="46445" y="30012"/>
                      <a:pt x="47276" y="30012"/>
                    </a:cubicBezTo>
                    <a:cubicBezTo>
                      <a:pt x="47872" y="30012"/>
                      <a:pt x="48409" y="29883"/>
                      <a:pt x="48805" y="29438"/>
                    </a:cubicBezTo>
                    <a:cubicBezTo>
                      <a:pt x="49977" y="28121"/>
                      <a:pt x="48243" y="26238"/>
                      <a:pt x="46718" y="25356"/>
                    </a:cubicBezTo>
                    <a:cubicBezTo>
                      <a:pt x="43929" y="23744"/>
                      <a:pt x="41047" y="22101"/>
                      <a:pt x="37854" y="21667"/>
                    </a:cubicBezTo>
                    <a:cubicBezTo>
                      <a:pt x="37395" y="21605"/>
                      <a:pt x="36928" y="21573"/>
                      <a:pt x="36459" y="21573"/>
                    </a:cubicBezTo>
                    <a:cubicBezTo>
                      <a:pt x="33662" y="21573"/>
                      <a:pt x="30804" y="22696"/>
                      <a:pt x="29384" y="25062"/>
                    </a:cubicBezTo>
                    <a:cubicBezTo>
                      <a:pt x="27966" y="27426"/>
                      <a:pt x="28225" y="30512"/>
                      <a:pt x="26820" y="32884"/>
                    </a:cubicBezTo>
                    <a:cubicBezTo>
                      <a:pt x="25941" y="34369"/>
                      <a:pt x="24491" y="35431"/>
                      <a:pt x="23493" y="36839"/>
                    </a:cubicBezTo>
                    <a:cubicBezTo>
                      <a:pt x="22495" y="38247"/>
                      <a:pt x="22067" y="40372"/>
                      <a:pt x="23291" y="41591"/>
                    </a:cubicBezTo>
                    <a:cubicBezTo>
                      <a:pt x="24277" y="42574"/>
                      <a:pt x="25957" y="42576"/>
                      <a:pt x="26934" y="43568"/>
                    </a:cubicBezTo>
                    <a:cubicBezTo>
                      <a:pt x="27686" y="44334"/>
                      <a:pt x="27942" y="45612"/>
                      <a:pt x="28928" y="46032"/>
                    </a:cubicBezTo>
                    <a:cubicBezTo>
                      <a:pt x="29116" y="46112"/>
                      <a:pt x="29308" y="46149"/>
                      <a:pt x="29499" y="46149"/>
                    </a:cubicBezTo>
                    <a:cubicBezTo>
                      <a:pt x="30453" y="46149"/>
                      <a:pt x="31375" y="45228"/>
                      <a:pt x="31599" y="44232"/>
                    </a:cubicBezTo>
                    <a:cubicBezTo>
                      <a:pt x="31870" y="43035"/>
                      <a:pt x="31491" y="41803"/>
                      <a:pt x="31294" y="40594"/>
                    </a:cubicBezTo>
                    <a:cubicBezTo>
                      <a:pt x="30707" y="36976"/>
                      <a:pt x="32524" y="32527"/>
                      <a:pt x="36153" y="32010"/>
                    </a:cubicBezTo>
                    <a:cubicBezTo>
                      <a:pt x="36979" y="32041"/>
                      <a:pt x="37253" y="33221"/>
                      <a:pt x="36881" y="33960"/>
                    </a:cubicBezTo>
                    <a:cubicBezTo>
                      <a:pt x="36512" y="34700"/>
                      <a:pt x="35790" y="35213"/>
                      <a:pt x="35400" y="35941"/>
                    </a:cubicBezTo>
                    <a:cubicBezTo>
                      <a:pt x="34663" y="37314"/>
                      <a:pt x="35518" y="39272"/>
                      <a:pt x="37026" y="39667"/>
                    </a:cubicBezTo>
                    <a:cubicBezTo>
                      <a:pt x="38598" y="40078"/>
                      <a:pt x="41223" y="39748"/>
                      <a:pt x="41017" y="41358"/>
                    </a:cubicBezTo>
                    <a:cubicBezTo>
                      <a:pt x="40797" y="43068"/>
                      <a:pt x="37630" y="41948"/>
                      <a:pt x="36606" y="43336"/>
                    </a:cubicBezTo>
                    <a:cubicBezTo>
                      <a:pt x="36002" y="44155"/>
                      <a:pt x="36537" y="45296"/>
                      <a:pt x="36521" y="46313"/>
                    </a:cubicBezTo>
                    <a:cubicBezTo>
                      <a:pt x="36494" y="48303"/>
                      <a:pt x="34299" y="49599"/>
                      <a:pt x="32313" y="49739"/>
                    </a:cubicBezTo>
                    <a:cubicBezTo>
                      <a:pt x="32097" y="49755"/>
                      <a:pt x="31880" y="49762"/>
                      <a:pt x="31663" y="49762"/>
                    </a:cubicBezTo>
                    <a:cubicBezTo>
                      <a:pt x="30164" y="49762"/>
                      <a:pt x="28664" y="49439"/>
                      <a:pt x="27166" y="49439"/>
                    </a:cubicBezTo>
                    <a:cubicBezTo>
                      <a:pt x="26898" y="49439"/>
                      <a:pt x="26629" y="49449"/>
                      <a:pt x="26361" y="49474"/>
                    </a:cubicBezTo>
                    <a:cubicBezTo>
                      <a:pt x="24379" y="49654"/>
                      <a:pt x="22222" y="51058"/>
                      <a:pt x="22312" y="53044"/>
                    </a:cubicBezTo>
                    <a:cubicBezTo>
                      <a:pt x="19567" y="54331"/>
                      <a:pt x="16715" y="55374"/>
                      <a:pt x="13788" y="56164"/>
                    </a:cubicBezTo>
                    <a:cubicBezTo>
                      <a:pt x="13912" y="58317"/>
                      <a:pt x="17975" y="58517"/>
                      <a:pt x="17960" y="60675"/>
                    </a:cubicBezTo>
                    <a:cubicBezTo>
                      <a:pt x="17949" y="61887"/>
                      <a:pt x="16542" y="62556"/>
                      <a:pt x="15302" y="62556"/>
                    </a:cubicBezTo>
                    <a:cubicBezTo>
                      <a:pt x="15219" y="62556"/>
                      <a:pt x="15137" y="62553"/>
                      <a:pt x="15056" y="62547"/>
                    </a:cubicBezTo>
                    <a:cubicBezTo>
                      <a:pt x="14072" y="62475"/>
                      <a:pt x="13082" y="62160"/>
                      <a:pt x="12113" y="62160"/>
                    </a:cubicBezTo>
                    <a:cubicBezTo>
                      <a:pt x="11810" y="62160"/>
                      <a:pt x="11508" y="62191"/>
                      <a:pt x="11210" y="62270"/>
                    </a:cubicBezTo>
                    <a:cubicBezTo>
                      <a:pt x="9047" y="62839"/>
                      <a:pt x="8290" y="65880"/>
                      <a:pt x="9487" y="67769"/>
                    </a:cubicBezTo>
                    <a:cubicBezTo>
                      <a:pt x="10572" y="69481"/>
                      <a:pt x="12694" y="70258"/>
                      <a:pt x="14741" y="70258"/>
                    </a:cubicBezTo>
                    <a:cubicBezTo>
                      <a:pt x="14954" y="70258"/>
                      <a:pt x="15165" y="70249"/>
                      <a:pt x="15375" y="70233"/>
                    </a:cubicBezTo>
                    <a:cubicBezTo>
                      <a:pt x="16269" y="70162"/>
                      <a:pt x="17225" y="69924"/>
                      <a:pt x="17785" y="69223"/>
                    </a:cubicBezTo>
                    <a:cubicBezTo>
                      <a:pt x="18318" y="68554"/>
                      <a:pt x="18362" y="67634"/>
                      <a:pt x="18586" y="66808"/>
                    </a:cubicBezTo>
                    <a:cubicBezTo>
                      <a:pt x="19089" y="64960"/>
                      <a:pt x="20667" y="63445"/>
                      <a:pt x="22534" y="63019"/>
                    </a:cubicBezTo>
                    <a:cubicBezTo>
                      <a:pt x="23588" y="62778"/>
                      <a:pt x="24878" y="62758"/>
                      <a:pt x="25444" y="61839"/>
                    </a:cubicBezTo>
                    <a:cubicBezTo>
                      <a:pt x="27854" y="63143"/>
                      <a:pt x="29550" y="65685"/>
                      <a:pt x="29826" y="68413"/>
                    </a:cubicBezTo>
                    <a:cubicBezTo>
                      <a:pt x="30020" y="68663"/>
                      <a:pt x="30274" y="68770"/>
                      <a:pt x="30543" y="68770"/>
                    </a:cubicBezTo>
                    <a:cubicBezTo>
                      <a:pt x="31347" y="68770"/>
                      <a:pt x="32287" y="67809"/>
                      <a:pt x="32159" y="66868"/>
                    </a:cubicBezTo>
                    <a:cubicBezTo>
                      <a:pt x="31991" y="65614"/>
                      <a:pt x="30882" y="64743"/>
                      <a:pt x="30003" y="63834"/>
                    </a:cubicBezTo>
                    <a:cubicBezTo>
                      <a:pt x="29122" y="62923"/>
                      <a:pt x="28387" y="61510"/>
                      <a:pt x="29078" y="60448"/>
                    </a:cubicBezTo>
                    <a:lnTo>
                      <a:pt x="29078" y="60448"/>
                    </a:lnTo>
                    <a:cubicBezTo>
                      <a:pt x="33197" y="61658"/>
                      <a:pt x="36527" y="65238"/>
                      <a:pt x="37435" y="69435"/>
                    </a:cubicBezTo>
                    <a:cubicBezTo>
                      <a:pt x="38871" y="69149"/>
                      <a:pt x="39664" y="67205"/>
                      <a:pt x="38838" y="65997"/>
                    </a:cubicBezTo>
                    <a:cubicBezTo>
                      <a:pt x="39003" y="65628"/>
                      <a:pt x="39328" y="65472"/>
                      <a:pt x="39697" y="65472"/>
                    </a:cubicBezTo>
                    <a:cubicBezTo>
                      <a:pt x="40331" y="65472"/>
                      <a:pt x="41094" y="65932"/>
                      <a:pt x="41391" y="66558"/>
                    </a:cubicBezTo>
                    <a:cubicBezTo>
                      <a:pt x="41862" y="67549"/>
                      <a:pt x="41819" y="68770"/>
                      <a:pt x="42492" y="69636"/>
                    </a:cubicBezTo>
                    <a:cubicBezTo>
                      <a:pt x="43175" y="70517"/>
                      <a:pt x="44261" y="70711"/>
                      <a:pt x="45451" y="70711"/>
                    </a:cubicBezTo>
                    <a:cubicBezTo>
                      <a:pt x="46388" y="70711"/>
                      <a:pt x="47390" y="70590"/>
                      <a:pt x="48312" y="70590"/>
                    </a:cubicBezTo>
                    <a:cubicBezTo>
                      <a:pt x="49551" y="70590"/>
                      <a:pt x="50643" y="70808"/>
                      <a:pt x="51235" y="71828"/>
                    </a:cubicBezTo>
                    <a:cubicBezTo>
                      <a:pt x="52336" y="73723"/>
                      <a:pt x="49909" y="75927"/>
                      <a:pt x="47711" y="75927"/>
                    </a:cubicBezTo>
                    <a:cubicBezTo>
                      <a:pt x="47678" y="75927"/>
                      <a:pt x="47645" y="75926"/>
                      <a:pt x="47613" y="75925"/>
                    </a:cubicBezTo>
                    <a:cubicBezTo>
                      <a:pt x="45391" y="75856"/>
                      <a:pt x="43361" y="74585"/>
                      <a:pt x="41147" y="74365"/>
                    </a:cubicBezTo>
                    <a:cubicBezTo>
                      <a:pt x="40897" y="74340"/>
                      <a:pt x="40647" y="74329"/>
                      <a:pt x="40397" y="74329"/>
                    </a:cubicBezTo>
                    <a:cubicBezTo>
                      <a:pt x="38218" y="74329"/>
                      <a:pt x="36082" y="75200"/>
                      <a:pt x="33896" y="75455"/>
                    </a:cubicBezTo>
                    <a:cubicBezTo>
                      <a:pt x="33619" y="75487"/>
                      <a:pt x="33335" y="75503"/>
                      <a:pt x="33048" y="75503"/>
                    </a:cubicBezTo>
                    <a:cubicBezTo>
                      <a:pt x="30807" y="75503"/>
                      <a:pt x="28395" y="74514"/>
                      <a:pt x="27939" y="72388"/>
                    </a:cubicBezTo>
                    <a:cubicBezTo>
                      <a:pt x="27802" y="71741"/>
                      <a:pt x="27855" y="71030"/>
                      <a:pt x="27514" y="70464"/>
                    </a:cubicBezTo>
                    <a:cubicBezTo>
                      <a:pt x="27109" y="69793"/>
                      <a:pt x="26279" y="69553"/>
                      <a:pt x="25473" y="69553"/>
                    </a:cubicBezTo>
                    <a:cubicBezTo>
                      <a:pt x="25313" y="69553"/>
                      <a:pt x="25154" y="69562"/>
                      <a:pt x="24999" y="69580"/>
                    </a:cubicBezTo>
                    <a:cubicBezTo>
                      <a:pt x="21817" y="69942"/>
                      <a:pt x="18598" y="72595"/>
                      <a:pt x="15740" y="72595"/>
                    </a:cubicBezTo>
                    <a:cubicBezTo>
                      <a:pt x="14956" y="72595"/>
                      <a:pt x="14199" y="72395"/>
                      <a:pt x="13478" y="71894"/>
                    </a:cubicBezTo>
                    <a:cubicBezTo>
                      <a:pt x="11337" y="76062"/>
                      <a:pt x="6101" y="77629"/>
                      <a:pt x="3179" y="81294"/>
                    </a:cubicBezTo>
                    <a:cubicBezTo>
                      <a:pt x="0" y="85282"/>
                      <a:pt x="268" y="91440"/>
                      <a:pt x="3354" y="95500"/>
                    </a:cubicBezTo>
                    <a:cubicBezTo>
                      <a:pt x="6050" y="99045"/>
                      <a:pt x="10552" y="100957"/>
                      <a:pt x="15019" y="100957"/>
                    </a:cubicBezTo>
                    <a:cubicBezTo>
                      <a:pt x="15667" y="100957"/>
                      <a:pt x="16314" y="100917"/>
                      <a:pt x="16954" y="100836"/>
                    </a:cubicBezTo>
                    <a:cubicBezTo>
                      <a:pt x="17630" y="100750"/>
                      <a:pt x="18327" y="100626"/>
                      <a:pt x="19005" y="100626"/>
                    </a:cubicBezTo>
                    <a:cubicBezTo>
                      <a:pt x="19489" y="100626"/>
                      <a:pt x="19963" y="100690"/>
                      <a:pt x="20413" y="100875"/>
                    </a:cubicBezTo>
                    <a:cubicBezTo>
                      <a:pt x="21482" y="101317"/>
                      <a:pt x="22166" y="102352"/>
                      <a:pt x="23058" y="103088"/>
                    </a:cubicBezTo>
                    <a:cubicBezTo>
                      <a:pt x="23580" y="103519"/>
                      <a:pt x="24303" y="103823"/>
                      <a:pt x="24961" y="103823"/>
                    </a:cubicBezTo>
                    <a:cubicBezTo>
                      <a:pt x="25427" y="103823"/>
                      <a:pt x="25861" y="103670"/>
                      <a:pt x="26168" y="103301"/>
                    </a:cubicBezTo>
                    <a:lnTo>
                      <a:pt x="26168" y="103301"/>
                    </a:lnTo>
                    <a:cubicBezTo>
                      <a:pt x="25321" y="105399"/>
                      <a:pt x="25557" y="107902"/>
                      <a:pt x="26779" y="109805"/>
                    </a:cubicBezTo>
                    <a:cubicBezTo>
                      <a:pt x="28099" y="111859"/>
                      <a:pt x="30559" y="113484"/>
                      <a:pt x="30509" y="115926"/>
                    </a:cubicBezTo>
                    <a:cubicBezTo>
                      <a:pt x="30482" y="117190"/>
                      <a:pt x="29748" y="118318"/>
                      <a:pt x="29403" y="119536"/>
                    </a:cubicBezTo>
                    <a:cubicBezTo>
                      <a:pt x="27829" y="125109"/>
                      <a:pt x="34415" y="129657"/>
                      <a:pt x="35455" y="135354"/>
                    </a:cubicBezTo>
                    <a:cubicBezTo>
                      <a:pt x="35736" y="136888"/>
                      <a:pt x="35735" y="138735"/>
                      <a:pt x="37029" y="139601"/>
                    </a:cubicBezTo>
                    <a:cubicBezTo>
                      <a:pt x="37625" y="139999"/>
                      <a:pt x="38374" y="140081"/>
                      <a:pt x="39090" y="140127"/>
                    </a:cubicBezTo>
                    <a:cubicBezTo>
                      <a:pt x="39409" y="140148"/>
                      <a:pt x="39736" y="140158"/>
                      <a:pt x="40067" y="140158"/>
                    </a:cubicBezTo>
                    <a:cubicBezTo>
                      <a:pt x="43538" y="140158"/>
                      <a:pt x="47454" y="138962"/>
                      <a:pt x="48151" y="135675"/>
                    </a:cubicBezTo>
                    <a:cubicBezTo>
                      <a:pt x="48366" y="134657"/>
                      <a:pt x="48212" y="133602"/>
                      <a:pt x="48243" y="132560"/>
                    </a:cubicBezTo>
                    <a:cubicBezTo>
                      <a:pt x="48336" y="129451"/>
                      <a:pt x="50239" y="126459"/>
                      <a:pt x="53017" y="125056"/>
                    </a:cubicBezTo>
                    <a:cubicBezTo>
                      <a:pt x="53771" y="124675"/>
                      <a:pt x="54600" y="124390"/>
                      <a:pt x="55202" y="123799"/>
                    </a:cubicBezTo>
                    <a:cubicBezTo>
                      <a:pt x="56528" y="122495"/>
                      <a:pt x="56234" y="120283"/>
                      <a:pt x="55553" y="118553"/>
                    </a:cubicBezTo>
                    <a:cubicBezTo>
                      <a:pt x="54872" y="116821"/>
                      <a:pt x="53881" y="115076"/>
                      <a:pt x="54120" y="113231"/>
                    </a:cubicBezTo>
                    <a:cubicBezTo>
                      <a:pt x="54502" y="110269"/>
                      <a:pt x="57681" y="108706"/>
                      <a:pt x="60090" y="106941"/>
                    </a:cubicBezTo>
                    <a:cubicBezTo>
                      <a:pt x="63716" y="104284"/>
                      <a:pt x="66206" y="100125"/>
                      <a:pt x="66835" y="95675"/>
                    </a:cubicBezTo>
                    <a:lnTo>
                      <a:pt x="66835" y="95675"/>
                    </a:lnTo>
                    <a:cubicBezTo>
                      <a:pt x="65061" y="96232"/>
                      <a:pt x="63075" y="96745"/>
                      <a:pt x="61220" y="96745"/>
                    </a:cubicBezTo>
                    <a:cubicBezTo>
                      <a:pt x="59581" y="96745"/>
                      <a:pt x="58045" y="96344"/>
                      <a:pt x="56849" y="95215"/>
                    </a:cubicBezTo>
                    <a:cubicBezTo>
                      <a:pt x="55965" y="94380"/>
                      <a:pt x="55421" y="93259"/>
                      <a:pt x="54897" y="92162"/>
                    </a:cubicBezTo>
                    <a:lnTo>
                      <a:pt x="50173" y="82291"/>
                    </a:lnTo>
                    <a:cubicBezTo>
                      <a:pt x="49966" y="81857"/>
                      <a:pt x="49755" y="81362"/>
                      <a:pt x="49925" y="80912"/>
                    </a:cubicBezTo>
                    <a:cubicBezTo>
                      <a:pt x="50074" y="80517"/>
                      <a:pt x="50366" y="80356"/>
                      <a:pt x="50717" y="80356"/>
                    </a:cubicBezTo>
                    <a:cubicBezTo>
                      <a:pt x="51453" y="80356"/>
                      <a:pt x="52449" y="81064"/>
                      <a:pt x="52928" y="81807"/>
                    </a:cubicBezTo>
                    <a:cubicBezTo>
                      <a:pt x="55452" y="85724"/>
                      <a:pt x="57718" y="89804"/>
                      <a:pt x="59707" y="94020"/>
                    </a:cubicBezTo>
                    <a:cubicBezTo>
                      <a:pt x="63791" y="93273"/>
                      <a:pt x="67648" y="91596"/>
                      <a:pt x="70980" y="89118"/>
                    </a:cubicBezTo>
                    <a:cubicBezTo>
                      <a:pt x="72037" y="88329"/>
                      <a:pt x="73088" y="87386"/>
                      <a:pt x="73445" y="86117"/>
                    </a:cubicBezTo>
                    <a:cubicBezTo>
                      <a:pt x="73802" y="84846"/>
                      <a:pt x="73146" y="83218"/>
                      <a:pt x="71846" y="82993"/>
                    </a:cubicBezTo>
                    <a:cubicBezTo>
                      <a:pt x="71723" y="82971"/>
                      <a:pt x="71600" y="82963"/>
                      <a:pt x="71476" y="82963"/>
                    </a:cubicBezTo>
                    <a:cubicBezTo>
                      <a:pt x="71093" y="82963"/>
                      <a:pt x="70708" y="83045"/>
                      <a:pt x="70324" y="83086"/>
                    </a:cubicBezTo>
                    <a:cubicBezTo>
                      <a:pt x="70133" y="83106"/>
                      <a:pt x="69943" y="83115"/>
                      <a:pt x="69755" y="83115"/>
                    </a:cubicBezTo>
                    <a:cubicBezTo>
                      <a:pt x="66927" y="83115"/>
                      <a:pt x="64468" y="80925"/>
                      <a:pt x="62588" y="78727"/>
                    </a:cubicBezTo>
                    <a:cubicBezTo>
                      <a:pt x="63132" y="78118"/>
                      <a:pt x="63852" y="77890"/>
                      <a:pt x="64640" y="77890"/>
                    </a:cubicBezTo>
                    <a:cubicBezTo>
                      <a:pt x="65842" y="77890"/>
                      <a:pt x="67201" y="78421"/>
                      <a:pt x="68334" y="78941"/>
                    </a:cubicBezTo>
                    <a:cubicBezTo>
                      <a:pt x="71699" y="80486"/>
                      <a:pt x="75249" y="81588"/>
                      <a:pt x="78895" y="82221"/>
                    </a:cubicBezTo>
                    <a:cubicBezTo>
                      <a:pt x="79803" y="82378"/>
                      <a:pt x="80736" y="82513"/>
                      <a:pt x="81554" y="82936"/>
                    </a:cubicBezTo>
                    <a:cubicBezTo>
                      <a:pt x="82126" y="83232"/>
                      <a:pt x="82622" y="83658"/>
                      <a:pt x="83095" y="84096"/>
                    </a:cubicBezTo>
                    <a:cubicBezTo>
                      <a:pt x="87298" y="87967"/>
                      <a:pt x="90407" y="93013"/>
                      <a:pt x="91975" y="98509"/>
                    </a:cubicBezTo>
                    <a:cubicBezTo>
                      <a:pt x="92104" y="98538"/>
                      <a:pt x="92231" y="98552"/>
                      <a:pt x="92354" y="98552"/>
                    </a:cubicBezTo>
                    <a:cubicBezTo>
                      <a:pt x="93754" y="98552"/>
                      <a:pt x="94717" y="96760"/>
                      <a:pt x="94833" y="95252"/>
                    </a:cubicBezTo>
                    <a:cubicBezTo>
                      <a:pt x="94960" y="93612"/>
                      <a:pt x="94769" y="91722"/>
                      <a:pt x="95948" y="90578"/>
                    </a:cubicBezTo>
                    <a:cubicBezTo>
                      <a:pt x="96875" y="89678"/>
                      <a:pt x="98399" y="89556"/>
                      <a:pt x="99214" y="88552"/>
                    </a:cubicBezTo>
                    <a:cubicBezTo>
                      <a:pt x="100238" y="87289"/>
                      <a:pt x="99703" y="85157"/>
                      <a:pt x="100900" y="84056"/>
                    </a:cubicBezTo>
                    <a:cubicBezTo>
                      <a:pt x="101284" y="83704"/>
                      <a:pt x="101728" y="83552"/>
                      <a:pt x="102190" y="83552"/>
                    </a:cubicBezTo>
                    <a:cubicBezTo>
                      <a:pt x="103537" y="83552"/>
                      <a:pt x="105034" y="84844"/>
                      <a:pt x="105630" y="86240"/>
                    </a:cubicBezTo>
                    <a:cubicBezTo>
                      <a:pt x="106431" y="88116"/>
                      <a:pt x="106723" y="90422"/>
                      <a:pt x="108410" y="91569"/>
                    </a:cubicBezTo>
                    <a:lnTo>
                      <a:pt x="111137" y="91176"/>
                    </a:lnTo>
                    <a:cubicBezTo>
                      <a:pt x="111152" y="95778"/>
                      <a:pt x="112750" y="100362"/>
                      <a:pt x="115602" y="103975"/>
                    </a:cubicBezTo>
                    <a:cubicBezTo>
                      <a:pt x="117157" y="103161"/>
                      <a:pt x="116453" y="100795"/>
                      <a:pt x="115480" y="99330"/>
                    </a:cubicBezTo>
                    <a:cubicBezTo>
                      <a:pt x="114508" y="97866"/>
                      <a:pt x="113554" y="95681"/>
                      <a:pt x="114936" y="94596"/>
                    </a:cubicBezTo>
                    <a:lnTo>
                      <a:pt x="114936" y="94596"/>
                    </a:lnTo>
                    <a:cubicBezTo>
                      <a:pt x="116854" y="94614"/>
                      <a:pt x="117747" y="97259"/>
                      <a:pt x="119611" y="97712"/>
                    </a:cubicBezTo>
                    <a:cubicBezTo>
                      <a:pt x="119777" y="97752"/>
                      <a:pt x="119940" y="97771"/>
                      <a:pt x="120101" y="97771"/>
                    </a:cubicBezTo>
                    <a:cubicBezTo>
                      <a:pt x="121744" y="97771"/>
                      <a:pt x="123089" y="95790"/>
                      <a:pt x="122784" y="94080"/>
                    </a:cubicBezTo>
                    <a:cubicBezTo>
                      <a:pt x="122451" y="92201"/>
                      <a:pt x="120835" y="90820"/>
                      <a:pt x="119169" y="89895"/>
                    </a:cubicBezTo>
                    <a:cubicBezTo>
                      <a:pt x="117675" y="88258"/>
                      <a:pt x="119833" y="85644"/>
                      <a:pt x="122018" y="85274"/>
                    </a:cubicBezTo>
                    <a:cubicBezTo>
                      <a:pt x="122730" y="85153"/>
                      <a:pt x="123464" y="85138"/>
                      <a:pt x="124199" y="85138"/>
                    </a:cubicBezTo>
                    <a:cubicBezTo>
                      <a:pt x="124443" y="85138"/>
                      <a:pt x="124686" y="85140"/>
                      <a:pt x="124930" y="85140"/>
                    </a:cubicBezTo>
                    <a:cubicBezTo>
                      <a:pt x="126201" y="85140"/>
                      <a:pt x="127452" y="85095"/>
                      <a:pt x="128573" y="84531"/>
                    </a:cubicBezTo>
                    <a:cubicBezTo>
                      <a:pt x="130946" y="83339"/>
                      <a:pt x="131739" y="80207"/>
                      <a:pt x="131200" y="77607"/>
                    </a:cubicBezTo>
                    <a:cubicBezTo>
                      <a:pt x="130659" y="75007"/>
                      <a:pt x="129117" y="72748"/>
                      <a:pt x="127857" y="70410"/>
                    </a:cubicBezTo>
                    <a:cubicBezTo>
                      <a:pt x="126781" y="68413"/>
                      <a:pt x="126249" y="65298"/>
                      <a:pt x="128341" y="64420"/>
                    </a:cubicBezTo>
                    <a:cubicBezTo>
                      <a:pt x="128900" y="64186"/>
                      <a:pt x="129528" y="64195"/>
                      <a:pt x="130135" y="64170"/>
                    </a:cubicBezTo>
                    <a:cubicBezTo>
                      <a:pt x="138047" y="63837"/>
                      <a:pt x="144592" y="55459"/>
                      <a:pt x="143005" y="47701"/>
                    </a:cubicBezTo>
                    <a:cubicBezTo>
                      <a:pt x="142706" y="46238"/>
                      <a:pt x="142140" y="44786"/>
                      <a:pt x="141097" y="43719"/>
                    </a:cubicBezTo>
                    <a:cubicBezTo>
                      <a:pt x="139216" y="41800"/>
                      <a:pt x="136024" y="41349"/>
                      <a:pt x="134619" y="39057"/>
                    </a:cubicBezTo>
                    <a:cubicBezTo>
                      <a:pt x="132900" y="36255"/>
                      <a:pt x="135025" y="32537"/>
                      <a:pt x="137778" y="30737"/>
                    </a:cubicBezTo>
                    <a:cubicBezTo>
                      <a:pt x="140529" y="28938"/>
                      <a:pt x="143891" y="28156"/>
                      <a:pt x="146461" y="26105"/>
                    </a:cubicBezTo>
                    <a:cubicBezTo>
                      <a:pt x="147145" y="26087"/>
                      <a:pt x="147512" y="25417"/>
                      <a:pt x="147638" y="24743"/>
                    </a:cubicBezTo>
                    <a:cubicBezTo>
                      <a:pt x="147716" y="24319"/>
                      <a:pt x="147611" y="23887"/>
                      <a:pt x="147608" y="23456"/>
                    </a:cubicBezTo>
                    <a:cubicBezTo>
                      <a:pt x="147598" y="22276"/>
                      <a:pt x="148442" y="21139"/>
                      <a:pt x="149574" y="20805"/>
                    </a:cubicBezTo>
                    <a:cubicBezTo>
                      <a:pt x="149811" y="20736"/>
                      <a:pt x="150056" y="20702"/>
                      <a:pt x="150302" y="20702"/>
                    </a:cubicBezTo>
                    <a:cubicBezTo>
                      <a:pt x="151231" y="20702"/>
                      <a:pt x="152165" y="21179"/>
                      <a:pt x="152664" y="21968"/>
                    </a:cubicBezTo>
                    <a:cubicBezTo>
                      <a:pt x="153442" y="23198"/>
                      <a:pt x="153129" y="24821"/>
                      <a:pt x="152563" y="26163"/>
                    </a:cubicBezTo>
                    <a:cubicBezTo>
                      <a:pt x="151998" y="27505"/>
                      <a:pt x="151199" y="28790"/>
                      <a:pt x="151051" y="30239"/>
                    </a:cubicBezTo>
                    <a:cubicBezTo>
                      <a:pt x="150905" y="31687"/>
                      <a:pt x="151726" y="33391"/>
                      <a:pt x="153173" y="33553"/>
                    </a:cubicBezTo>
                    <a:cubicBezTo>
                      <a:pt x="153252" y="33562"/>
                      <a:pt x="153330" y="33566"/>
                      <a:pt x="153406" y="33566"/>
                    </a:cubicBezTo>
                    <a:cubicBezTo>
                      <a:pt x="155043" y="33566"/>
                      <a:pt x="156090" y="31574"/>
                      <a:pt x="156201" y="29877"/>
                    </a:cubicBezTo>
                    <a:cubicBezTo>
                      <a:pt x="156318" y="28099"/>
                      <a:pt x="155972" y="26160"/>
                      <a:pt x="156925" y="24659"/>
                    </a:cubicBezTo>
                    <a:cubicBezTo>
                      <a:pt x="158377" y="22374"/>
                      <a:pt x="162385" y="21839"/>
                      <a:pt x="162490" y="19133"/>
                    </a:cubicBezTo>
                    <a:cubicBezTo>
                      <a:pt x="162574" y="16945"/>
                      <a:pt x="159821" y="15661"/>
                      <a:pt x="159327" y="13530"/>
                    </a:cubicBezTo>
                    <a:cubicBezTo>
                      <a:pt x="159129" y="12668"/>
                      <a:pt x="159325" y="11773"/>
                      <a:pt x="159405" y="10894"/>
                    </a:cubicBezTo>
                    <a:cubicBezTo>
                      <a:pt x="159709" y="7612"/>
                      <a:pt x="158263" y="4218"/>
                      <a:pt x="155688" y="2163"/>
                    </a:cubicBezTo>
                    <a:cubicBezTo>
                      <a:pt x="153919" y="751"/>
                      <a:pt x="151652" y="0"/>
                      <a:pt x="1493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36" name="CustomShape 8"/>
              <p:cNvSpPr/>
              <p:nvPr/>
            </p:nvSpPr>
            <p:spPr>
              <a:xfrm>
                <a:off x="8102520" y="3128760"/>
                <a:ext cx="231840" cy="128880"/>
              </a:xfrm>
              <a:custGeom>
                <a:avLst/>
                <a:gdLst/>
                <a:ahLst/>
                <a:rect l="l" t="t" r="r" b="b"/>
                <a:pathLst>
                  <a:path w="13717" h="7580">
                    <a:moveTo>
                      <a:pt x="9951" y="0"/>
                    </a:moveTo>
                    <a:cubicBezTo>
                      <a:pt x="6355" y="0"/>
                      <a:pt x="1" y="1281"/>
                      <a:pt x="2486" y="4894"/>
                    </a:cubicBezTo>
                    <a:cubicBezTo>
                      <a:pt x="3169" y="5885"/>
                      <a:pt x="4297" y="6467"/>
                      <a:pt x="5404" y="6938"/>
                    </a:cubicBezTo>
                    <a:cubicBezTo>
                      <a:pt x="6217" y="7282"/>
                      <a:pt x="7136" y="7580"/>
                      <a:pt x="8003" y="7580"/>
                    </a:cubicBezTo>
                    <a:cubicBezTo>
                      <a:pt x="8565" y="7580"/>
                      <a:pt x="9106" y="7454"/>
                      <a:pt x="9581" y="7134"/>
                    </a:cubicBezTo>
                    <a:cubicBezTo>
                      <a:pt x="10406" y="6577"/>
                      <a:pt x="13156" y="2774"/>
                      <a:pt x="13348" y="1948"/>
                    </a:cubicBezTo>
                    <a:cubicBezTo>
                      <a:pt x="13716" y="358"/>
                      <a:pt x="13186" y="447"/>
                      <a:pt x="11597" y="126"/>
                    </a:cubicBezTo>
                    <a:cubicBezTo>
                      <a:pt x="11194" y="44"/>
                      <a:pt x="10620" y="0"/>
                      <a:pt x="995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37" name="CustomShape 9"/>
              <p:cNvSpPr/>
              <p:nvPr/>
            </p:nvSpPr>
            <p:spPr>
              <a:xfrm>
                <a:off x="7936560" y="3115800"/>
                <a:ext cx="378000" cy="274320"/>
              </a:xfrm>
              <a:custGeom>
                <a:avLst/>
                <a:gdLst/>
                <a:ahLst/>
                <a:rect l="l" t="t" r="r" b="b"/>
                <a:pathLst>
                  <a:path w="22348" h="16115">
                    <a:moveTo>
                      <a:pt x="946" y="1"/>
                    </a:moveTo>
                    <a:cubicBezTo>
                      <a:pt x="616" y="1"/>
                      <a:pt x="299" y="66"/>
                      <a:pt x="1" y="208"/>
                    </a:cubicBezTo>
                    <a:cubicBezTo>
                      <a:pt x="742" y="1762"/>
                      <a:pt x="2032" y="3475"/>
                      <a:pt x="2935" y="5119"/>
                    </a:cubicBezTo>
                    <a:cubicBezTo>
                      <a:pt x="6575" y="11745"/>
                      <a:pt x="13987" y="16115"/>
                      <a:pt x="21544" y="16115"/>
                    </a:cubicBezTo>
                    <a:cubicBezTo>
                      <a:pt x="21635" y="16115"/>
                      <a:pt x="21726" y="16114"/>
                      <a:pt x="21817" y="16113"/>
                    </a:cubicBezTo>
                    <a:cubicBezTo>
                      <a:pt x="22347" y="15571"/>
                      <a:pt x="21564" y="14744"/>
                      <a:pt x="20866" y="14448"/>
                    </a:cubicBezTo>
                    <a:cubicBezTo>
                      <a:pt x="18934" y="13634"/>
                      <a:pt x="16857" y="13226"/>
                      <a:pt x="14879" y="12532"/>
                    </a:cubicBezTo>
                    <a:cubicBezTo>
                      <a:pt x="12900" y="11839"/>
                      <a:pt x="10943" y="10790"/>
                      <a:pt x="9769" y="9051"/>
                    </a:cubicBezTo>
                    <a:cubicBezTo>
                      <a:pt x="9280" y="8326"/>
                      <a:pt x="8945" y="7508"/>
                      <a:pt x="8542" y="6731"/>
                    </a:cubicBezTo>
                    <a:cubicBezTo>
                      <a:pt x="7503" y="4729"/>
                      <a:pt x="3759" y="1"/>
                      <a:pt x="94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38" name="CustomShape 10"/>
              <p:cNvSpPr/>
              <p:nvPr/>
            </p:nvSpPr>
            <p:spPr>
              <a:xfrm>
                <a:off x="8172360" y="3394440"/>
                <a:ext cx="653040" cy="552600"/>
              </a:xfrm>
              <a:custGeom>
                <a:avLst/>
                <a:gdLst/>
                <a:ahLst/>
                <a:rect l="l" t="t" r="r" b="b"/>
                <a:pathLst>
                  <a:path w="38583" h="32445">
                    <a:moveTo>
                      <a:pt x="17573" y="0"/>
                    </a:moveTo>
                    <a:cubicBezTo>
                      <a:pt x="14431" y="0"/>
                      <a:pt x="10968" y="2180"/>
                      <a:pt x="9011" y="4369"/>
                    </a:cubicBezTo>
                    <a:cubicBezTo>
                      <a:pt x="8028" y="5468"/>
                      <a:pt x="7111" y="6810"/>
                      <a:pt x="5676" y="7153"/>
                    </a:cubicBezTo>
                    <a:cubicBezTo>
                      <a:pt x="4830" y="7356"/>
                      <a:pt x="3925" y="7164"/>
                      <a:pt x="3076" y="7361"/>
                    </a:cubicBezTo>
                    <a:cubicBezTo>
                      <a:pt x="581" y="7938"/>
                      <a:pt x="1" y="11293"/>
                      <a:pt x="569" y="13791"/>
                    </a:cubicBezTo>
                    <a:cubicBezTo>
                      <a:pt x="1136" y="16289"/>
                      <a:pt x="2307" y="18910"/>
                      <a:pt x="1374" y="21296"/>
                    </a:cubicBezTo>
                    <a:cubicBezTo>
                      <a:pt x="1185" y="21776"/>
                      <a:pt x="913" y="22246"/>
                      <a:pt x="921" y="22762"/>
                    </a:cubicBezTo>
                    <a:cubicBezTo>
                      <a:pt x="932" y="23380"/>
                      <a:pt x="1355" y="23921"/>
                      <a:pt x="1849" y="24293"/>
                    </a:cubicBezTo>
                    <a:cubicBezTo>
                      <a:pt x="2646" y="24890"/>
                      <a:pt x="3559" y="25128"/>
                      <a:pt x="4517" y="25128"/>
                    </a:cubicBezTo>
                    <a:cubicBezTo>
                      <a:pt x="6301" y="25128"/>
                      <a:pt x="8239" y="24301"/>
                      <a:pt x="9868" y="23418"/>
                    </a:cubicBezTo>
                    <a:cubicBezTo>
                      <a:pt x="11665" y="22444"/>
                      <a:pt x="13735" y="21414"/>
                      <a:pt x="15685" y="21414"/>
                    </a:cubicBezTo>
                    <a:cubicBezTo>
                      <a:pt x="16453" y="21414"/>
                      <a:pt x="17203" y="21574"/>
                      <a:pt x="17910" y="21960"/>
                    </a:cubicBezTo>
                    <a:cubicBezTo>
                      <a:pt x="20585" y="23420"/>
                      <a:pt x="20837" y="27119"/>
                      <a:pt x="22486" y="29685"/>
                    </a:cubicBezTo>
                    <a:cubicBezTo>
                      <a:pt x="23522" y="31296"/>
                      <a:pt x="25450" y="32445"/>
                      <a:pt x="27291" y="32445"/>
                    </a:cubicBezTo>
                    <a:cubicBezTo>
                      <a:pt x="28027" y="32445"/>
                      <a:pt x="28749" y="32261"/>
                      <a:pt x="29394" y="31851"/>
                    </a:cubicBezTo>
                    <a:cubicBezTo>
                      <a:pt x="30163" y="31362"/>
                      <a:pt x="30731" y="30624"/>
                      <a:pt x="31285" y="29900"/>
                    </a:cubicBezTo>
                    <a:lnTo>
                      <a:pt x="34684" y="25460"/>
                    </a:lnTo>
                    <a:cubicBezTo>
                      <a:pt x="36183" y="23501"/>
                      <a:pt x="37736" y="21414"/>
                      <a:pt x="38025" y="18965"/>
                    </a:cubicBezTo>
                    <a:cubicBezTo>
                      <a:pt x="38582" y="14235"/>
                      <a:pt x="34390" y="10436"/>
                      <a:pt x="30609" y="7540"/>
                    </a:cubicBezTo>
                    <a:cubicBezTo>
                      <a:pt x="30407" y="6031"/>
                      <a:pt x="30190" y="4479"/>
                      <a:pt x="29421" y="3165"/>
                    </a:cubicBezTo>
                    <a:cubicBezTo>
                      <a:pt x="28683" y="1906"/>
                      <a:pt x="27576" y="1186"/>
                      <a:pt x="26718" y="1186"/>
                    </a:cubicBezTo>
                    <a:cubicBezTo>
                      <a:pt x="25783" y="1186"/>
                      <a:pt x="25141" y="2039"/>
                      <a:pt x="25589" y="3982"/>
                    </a:cubicBezTo>
                    <a:cubicBezTo>
                      <a:pt x="25561" y="3983"/>
                      <a:pt x="25533" y="3983"/>
                      <a:pt x="25505" y="3983"/>
                    </a:cubicBezTo>
                    <a:cubicBezTo>
                      <a:pt x="23077" y="3983"/>
                      <a:pt x="21095" y="399"/>
                      <a:pt x="18382" y="51"/>
                    </a:cubicBezTo>
                    <a:cubicBezTo>
                      <a:pt x="18115" y="17"/>
                      <a:pt x="17846" y="0"/>
                      <a:pt x="175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839" name="Group 11"/>
            <p:cNvGrpSpPr/>
            <p:nvPr/>
          </p:nvGrpSpPr>
          <p:grpSpPr>
            <a:xfrm>
              <a:off x="3996000" y="1131480"/>
              <a:ext cx="4896000" cy="3240000"/>
              <a:chOff x="3996000" y="1131480"/>
              <a:chExt cx="4896000" cy="3240000"/>
            </a:xfrm>
          </p:grpSpPr>
          <p:sp>
            <p:nvSpPr>
              <p:cNvPr id="840" name="CustomShape 12"/>
              <p:cNvSpPr/>
              <p:nvPr/>
            </p:nvSpPr>
            <p:spPr>
              <a:xfrm>
                <a:off x="3996000" y="1409760"/>
                <a:ext cx="1818360" cy="2961720"/>
              </a:xfrm>
              <a:custGeom>
                <a:avLst/>
                <a:gdLst/>
                <a:ahLst/>
                <a:rect l="l" t="t" r="r" b="b"/>
                <a:pathLst>
                  <a:path w="103689" h="167789">
                    <a:moveTo>
                      <a:pt x="13807" y="0"/>
                    </a:moveTo>
                    <a:cubicBezTo>
                      <a:pt x="11526" y="0"/>
                      <a:pt x="9194" y="921"/>
                      <a:pt x="7431" y="2357"/>
                    </a:cubicBezTo>
                    <a:cubicBezTo>
                      <a:pt x="6418" y="3183"/>
                      <a:pt x="7559" y="5231"/>
                      <a:pt x="8433" y="6203"/>
                    </a:cubicBezTo>
                    <a:cubicBezTo>
                      <a:pt x="9308" y="7175"/>
                      <a:pt x="10393" y="8259"/>
                      <a:pt x="10189" y="9549"/>
                    </a:cubicBezTo>
                    <a:cubicBezTo>
                      <a:pt x="9355" y="9975"/>
                      <a:pt x="8287" y="10084"/>
                      <a:pt x="7292" y="10084"/>
                    </a:cubicBezTo>
                    <a:cubicBezTo>
                      <a:pt x="7024" y="10084"/>
                      <a:pt x="6762" y="10076"/>
                      <a:pt x="6511" y="10065"/>
                    </a:cubicBezTo>
                    <a:cubicBezTo>
                      <a:pt x="6102" y="10046"/>
                      <a:pt x="5686" y="9992"/>
                      <a:pt x="5277" y="9992"/>
                    </a:cubicBezTo>
                    <a:cubicBezTo>
                      <a:pt x="4990" y="9992"/>
                      <a:pt x="4705" y="10019"/>
                      <a:pt x="4430" y="10104"/>
                    </a:cubicBezTo>
                    <a:cubicBezTo>
                      <a:pt x="3763" y="10310"/>
                      <a:pt x="3182" y="11034"/>
                      <a:pt x="3440" y="11683"/>
                    </a:cubicBezTo>
                    <a:cubicBezTo>
                      <a:pt x="2981" y="12481"/>
                      <a:pt x="2431" y="12899"/>
                      <a:pt x="2962" y="13650"/>
                    </a:cubicBezTo>
                    <a:cubicBezTo>
                      <a:pt x="3377" y="14235"/>
                      <a:pt x="4081" y="14716"/>
                      <a:pt x="4076" y="15434"/>
                    </a:cubicBezTo>
                    <a:cubicBezTo>
                      <a:pt x="4071" y="16003"/>
                      <a:pt x="3591" y="16462"/>
                      <a:pt x="3082" y="16719"/>
                    </a:cubicBezTo>
                    <a:cubicBezTo>
                      <a:pt x="2572" y="16973"/>
                      <a:pt x="2000" y="17102"/>
                      <a:pt x="1518" y="17408"/>
                    </a:cubicBezTo>
                    <a:cubicBezTo>
                      <a:pt x="13" y="18366"/>
                      <a:pt x="0" y="20519"/>
                      <a:pt x="159" y="22295"/>
                    </a:cubicBezTo>
                    <a:cubicBezTo>
                      <a:pt x="1133" y="23491"/>
                      <a:pt x="1285" y="25550"/>
                      <a:pt x="817" y="27017"/>
                    </a:cubicBezTo>
                    <a:cubicBezTo>
                      <a:pt x="639" y="27577"/>
                      <a:pt x="351" y="28172"/>
                      <a:pt x="552" y="28724"/>
                    </a:cubicBezTo>
                    <a:cubicBezTo>
                      <a:pt x="782" y="29356"/>
                      <a:pt x="1526" y="29605"/>
                      <a:pt x="2177" y="29773"/>
                    </a:cubicBezTo>
                    <a:cubicBezTo>
                      <a:pt x="2891" y="29958"/>
                      <a:pt x="3669" y="30130"/>
                      <a:pt x="4408" y="30130"/>
                    </a:cubicBezTo>
                    <a:cubicBezTo>
                      <a:pt x="5109" y="30130"/>
                      <a:pt x="5775" y="29975"/>
                      <a:pt x="6314" y="29528"/>
                    </a:cubicBezTo>
                    <a:cubicBezTo>
                      <a:pt x="7583" y="28478"/>
                      <a:pt x="9157" y="28121"/>
                      <a:pt x="10834" y="28121"/>
                    </a:cubicBezTo>
                    <a:cubicBezTo>
                      <a:pt x="13016" y="28121"/>
                      <a:pt x="15374" y="28725"/>
                      <a:pt x="17464" y="29196"/>
                    </a:cubicBezTo>
                    <a:cubicBezTo>
                      <a:pt x="18740" y="29482"/>
                      <a:pt x="20083" y="29952"/>
                      <a:pt x="20830" y="31028"/>
                    </a:cubicBezTo>
                    <a:cubicBezTo>
                      <a:pt x="21824" y="32461"/>
                      <a:pt x="21400" y="34451"/>
                      <a:pt x="20580" y="35993"/>
                    </a:cubicBezTo>
                    <a:cubicBezTo>
                      <a:pt x="19762" y="37533"/>
                      <a:pt x="18587" y="38903"/>
                      <a:pt x="18068" y="40567"/>
                    </a:cubicBezTo>
                    <a:cubicBezTo>
                      <a:pt x="17582" y="42129"/>
                      <a:pt x="17717" y="43806"/>
                      <a:pt x="17859" y="45436"/>
                    </a:cubicBezTo>
                    <a:cubicBezTo>
                      <a:pt x="18032" y="47441"/>
                      <a:pt x="18242" y="49554"/>
                      <a:pt x="19405" y="51198"/>
                    </a:cubicBezTo>
                    <a:cubicBezTo>
                      <a:pt x="20624" y="52922"/>
                      <a:pt x="21392" y="55494"/>
                      <a:pt x="21294" y="57601"/>
                    </a:cubicBezTo>
                    <a:cubicBezTo>
                      <a:pt x="21216" y="59294"/>
                      <a:pt x="20619" y="60958"/>
                      <a:pt x="20775" y="62645"/>
                    </a:cubicBezTo>
                    <a:cubicBezTo>
                      <a:pt x="21057" y="65704"/>
                      <a:pt x="23699" y="67999"/>
                      <a:pt x="26397" y="69471"/>
                    </a:cubicBezTo>
                    <a:cubicBezTo>
                      <a:pt x="29219" y="71013"/>
                      <a:pt x="31651" y="73637"/>
                      <a:pt x="32623" y="76701"/>
                    </a:cubicBezTo>
                    <a:cubicBezTo>
                      <a:pt x="33112" y="78241"/>
                      <a:pt x="33257" y="79868"/>
                      <a:pt x="33688" y="81425"/>
                    </a:cubicBezTo>
                    <a:cubicBezTo>
                      <a:pt x="34432" y="84119"/>
                      <a:pt x="36051" y="86565"/>
                      <a:pt x="38239" y="88307"/>
                    </a:cubicBezTo>
                    <a:cubicBezTo>
                      <a:pt x="39834" y="89575"/>
                      <a:pt x="42451" y="90023"/>
                      <a:pt x="44455" y="90388"/>
                    </a:cubicBezTo>
                    <a:cubicBezTo>
                      <a:pt x="45495" y="90578"/>
                      <a:pt x="46617" y="90728"/>
                      <a:pt x="47400" y="91437"/>
                    </a:cubicBezTo>
                    <a:cubicBezTo>
                      <a:pt x="47762" y="91764"/>
                      <a:pt x="48023" y="92187"/>
                      <a:pt x="48369" y="92530"/>
                    </a:cubicBezTo>
                    <a:cubicBezTo>
                      <a:pt x="50044" y="94188"/>
                      <a:pt x="53127" y="93507"/>
                      <a:pt x="54821" y="95145"/>
                    </a:cubicBezTo>
                    <a:cubicBezTo>
                      <a:pt x="55259" y="95566"/>
                      <a:pt x="55558" y="96107"/>
                      <a:pt x="55941" y="96579"/>
                    </a:cubicBezTo>
                    <a:cubicBezTo>
                      <a:pt x="56887" y="97736"/>
                      <a:pt x="58370" y="98428"/>
                      <a:pt x="59861" y="98428"/>
                    </a:cubicBezTo>
                    <a:cubicBezTo>
                      <a:pt x="60003" y="98428"/>
                      <a:pt x="60145" y="98421"/>
                      <a:pt x="60286" y="98409"/>
                    </a:cubicBezTo>
                    <a:lnTo>
                      <a:pt x="60286" y="98409"/>
                    </a:lnTo>
                    <a:cubicBezTo>
                      <a:pt x="59905" y="99653"/>
                      <a:pt x="61397" y="101114"/>
                      <a:pt x="60936" y="102330"/>
                    </a:cubicBezTo>
                    <a:cubicBezTo>
                      <a:pt x="60565" y="103312"/>
                      <a:pt x="59445" y="103741"/>
                      <a:pt x="58674" y="104452"/>
                    </a:cubicBezTo>
                    <a:cubicBezTo>
                      <a:pt x="57337" y="105685"/>
                      <a:pt x="57129" y="107795"/>
                      <a:pt x="57705" y="109521"/>
                    </a:cubicBezTo>
                    <a:cubicBezTo>
                      <a:pt x="58282" y="111246"/>
                      <a:pt x="59498" y="112671"/>
                      <a:pt x="60717" y="114022"/>
                    </a:cubicBezTo>
                    <a:cubicBezTo>
                      <a:pt x="62978" y="116530"/>
                      <a:pt x="65696" y="117746"/>
                      <a:pt x="68148" y="120066"/>
                    </a:cubicBezTo>
                    <a:cubicBezTo>
                      <a:pt x="70420" y="122216"/>
                      <a:pt x="70937" y="125696"/>
                      <a:pt x="70438" y="128784"/>
                    </a:cubicBezTo>
                    <a:cubicBezTo>
                      <a:pt x="69938" y="131872"/>
                      <a:pt x="68585" y="134744"/>
                      <a:pt x="67620" y="137718"/>
                    </a:cubicBezTo>
                    <a:cubicBezTo>
                      <a:pt x="65814" y="143276"/>
                      <a:pt x="65376" y="149382"/>
                      <a:pt x="67102" y="154963"/>
                    </a:cubicBezTo>
                    <a:cubicBezTo>
                      <a:pt x="68828" y="160546"/>
                      <a:pt x="72869" y="165522"/>
                      <a:pt x="78283" y="167717"/>
                    </a:cubicBezTo>
                    <a:cubicBezTo>
                      <a:pt x="78404" y="167766"/>
                      <a:pt x="78530" y="167788"/>
                      <a:pt x="78658" y="167788"/>
                    </a:cubicBezTo>
                    <a:cubicBezTo>
                      <a:pt x="79167" y="167788"/>
                      <a:pt x="79705" y="167444"/>
                      <a:pt x="80056" y="167066"/>
                    </a:cubicBezTo>
                    <a:cubicBezTo>
                      <a:pt x="80495" y="166591"/>
                      <a:pt x="80589" y="165833"/>
                      <a:pt x="80281" y="165265"/>
                    </a:cubicBezTo>
                    <a:cubicBezTo>
                      <a:pt x="79304" y="163467"/>
                      <a:pt x="77566" y="161932"/>
                      <a:pt x="76298" y="160326"/>
                    </a:cubicBezTo>
                    <a:cubicBezTo>
                      <a:pt x="75898" y="159821"/>
                      <a:pt x="75478" y="159248"/>
                      <a:pt x="75530" y="158607"/>
                    </a:cubicBezTo>
                    <a:cubicBezTo>
                      <a:pt x="75589" y="157886"/>
                      <a:pt x="76208" y="157367"/>
                      <a:pt x="76666" y="156807"/>
                    </a:cubicBezTo>
                    <a:cubicBezTo>
                      <a:pt x="77361" y="155947"/>
                      <a:pt x="77729" y="154867"/>
                      <a:pt x="77704" y="153762"/>
                    </a:cubicBezTo>
                    <a:cubicBezTo>
                      <a:pt x="77674" y="152733"/>
                      <a:pt x="77075" y="151726"/>
                      <a:pt x="77111" y="150697"/>
                    </a:cubicBezTo>
                    <a:cubicBezTo>
                      <a:pt x="77146" y="149667"/>
                      <a:pt x="77701" y="148583"/>
                      <a:pt x="78676" y="148251"/>
                    </a:cubicBezTo>
                    <a:cubicBezTo>
                      <a:pt x="79120" y="148100"/>
                      <a:pt x="79614" y="148115"/>
                      <a:pt x="80042" y="147926"/>
                    </a:cubicBezTo>
                    <a:cubicBezTo>
                      <a:pt x="81453" y="147303"/>
                      <a:pt x="81228" y="145153"/>
                      <a:pt x="82249" y="143996"/>
                    </a:cubicBezTo>
                    <a:cubicBezTo>
                      <a:pt x="82722" y="143460"/>
                      <a:pt x="83419" y="143193"/>
                      <a:pt x="84064" y="142883"/>
                    </a:cubicBezTo>
                    <a:cubicBezTo>
                      <a:pt x="86792" y="141571"/>
                      <a:pt x="89035" y="138972"/>
                      <a:pt x="89283" y="135957"/>
                    </a:cubicBezTo>
                    <a:cubicBezTo>
                      <a:pt x="89483" y="133544"/>
                      <a:pt x="88605" y="130615"/>
                      <a:pt x="90438" y="129034"/>
                    </a:cubicBezTo>
                    <a:cubicBezTo>
                      <a:pt x="91238" y="128344"/>
                      <a:pt x="92244" y="128199"/>
                      <a:pt x="93314" y="128199"/>
                    </a:cubicBezTo>
                    <a:cubicBezTo>
                      <a:pt x="94087" y="128199"/>
                      <a:pt x="94894" y="128275"/>
                      <a:pt x="95682" y="128275"/>
                    </a:cubicBezTo>
                    <a:cubicBezTo>
                      <a:pt x="96098" y="128275"/>
                      <a:pt x="96509" y="128254"/>
                      <a:pt x="96908" y="128189"/>
                    </a:cubicBezTo>
                    <a:cubicBezTo>
                      <a:pt x="97800" y="128044"/>
                      <a:pt x="98396" y="127214"/>
                      <a:pt x="98814" y="126412"/>
                    </a:cubicBezTo>
                    <a:cubicBezTo>
                      <a:pt x="99231" y="125609"/>
                      <a:pt x="99280" y="124658"/>
                      <a:pt x="99129" y="123766"/>
                    </a:cubicBezTo>
                    <a:cubicBezTo>
                      <a:pt x="98945" y="122668"/>
                      <a:pt x="98473" y="121597"/>
                      <a:pt x="98577" y="120489"/>
                    </a:cubicBezTo>
                    <a:cubicBezTo>
                      <a:pt x="98723" y="118930"/>
                      <a:pt x="99942" y="117730"/>
                      <a:pt x="100886" y="116480"/>
                    </a:cubicBezTo>
                    <a:cubicBezTo>
                      <a:pt x="102003" y="114998"/>
                      <a:pt x="102797" y="113297"/>
                      <a:pt x="103214" y="111488"/>
                    </a:cubicBezTo>
                    <a:cubicBezTo>
                      <a:pt x="103689" y="109429"/>
                      <a:pt x="102371" y="106997"/>
                      <a:pt x="100524" y="105970"/>
                    </a:cubicBezTo>
                    <a:cubicBezTo>
                      <a:pt x="98677" y="104943"/>
                      <a:pt x="96462" y="104915"/>
                      <a:pt x="94350" y="104853"/>
                    </a:cubicBezTo>
                    <a:cubicBezTo>
                      <a:pt x="92237" y="104794"/>
                      <a:pt x="89999" y="104633"/>
                      <a:pt x="88273" y="103414"/>
                    </a:cubicBezTo>
                    <a:cubicBezTo>
                      <a:pt x="86692" y="102296"/>
                      <a:pt x="85799" y="100469"/>
                      <a:pt x="84550" y="98991"/>
                    </a:cubicBezTo>
                    <a:cubicBezTo>
                      <a:pt x="82441" y="96497"/>
                      <a:pt x="79375" y="95057"/>
                      <a:pt x="76410" y="93690"/>
                    </a:cubicBezTo>
                    <a:cubicBezTo>
                      <a:pt x="75559" y="93298"/>
                      <a:pt x="74630" y="92901"/>
                      <a:pt x="73720" y="92901"/>
                    </a:cubicBezTo>
                    <a:cubicBezTo>
                      <a:pt x="73431" y="92901"/>
                      <a:pt x="73144" y="92941"/>
                      <a:pt x="72862" y="93034"/>
                    </a:cubicBezTo>
                    <a:cubicBezTo>
                      <a:pt x="72400" y="93185"/>
                      <a:pt x="71985" y="93473"/>
                      <a:pt x="71508" y="93564"/>
                    </a:cubicBezTo>
                    <a:cubicBezTo>
                      <a:pt x="71390" y="93586"/>
                      <a:pt x="71274" y="93597"/>
                      <a:pt x="71159" y="93597"/>
                    </a:cubicBezTo>
                    <a:cubicBezTo>
                      <a:pt x="70006" y="93597"/>
                      <a:pt x="69033" y="92520"/>
                      <a:pt x="67966" y="91944"/>
                    </a:cubicBezTo>
                    <a:cubicBezTo>
                      <a:pt x="67424" y="91651"/>
                      <a:pt x="66830" y="91518"/>
                      <a:pt x="66231" y="91518"/>
                    </a:cubicBezTo>
                    <a:cubicBezTo>
                      <a:pt x="64138" y="91518"/>
                      <a:pt x="61986" y="93147"/>
                      <a:pt x="61817" y="95293"/>
                    </a:cubicBezTo>
                    <a:cubicBezTo>
                      <a:pt x="61476" y="95410"/>
                      <a:pt x="61056" y="95468"/>
                      <a:pt x="60611" y="95468"/>
                    </a:cubicBezTo>
                    <a:cubicBezTo>
                      <a:pt x="59413" y="95468"/>
                      <a:pt x="58031" y="95047"/>
                      <a:pt x="57510" y="94228"/>
                    </a:cubicBezTo>
                    <a:cubicBezTo>
                      <a:pt x="56995" y="93419"/>
                      <a:pt x="56789" y="92287"/>
                      <a:pt x="55904" y="91918"/>
                    </a:cubicBezTo>
                    <a:cubicBezTo>
                      <a:pt x="55432" y="91722"/>
                      <a:pt x="54840" y="91796"/>
                      <a:pt x="54455" y="91458"/>
                    </a:cubicBezTo>
                    <a:cubicBezTo>
                      <a:pt x="53818" y="90898"/>
                      <a:pt x="54313" y="89881"/>
                      <a:pt x="54428" y="89040"/>
                    </a:cubicBezTo>
                    <a:cubicBezTo>
                      <a:pt x="54609" y="87696"/>
                      <a:pt x="53607" y="86419"/>
                      <a:pt x="52383" y="85834"/>
                    </a:cubicBezTo>
                    <a:cubicBezTo>
                      <a:pt x="51161" y="85249"/>
                      <a:pt x="49761" y="85202"/>
                      <a:pt x="48407" y="85159"/>
                    </a:cubicBezTo>
                    <a:cubicBezTo>
                      <a:pt x="47051" y="85115"/>
                      <a:pt x="45649" y="85054"/>
                      <a:pt x="44436" y="84447"/>
                    </a:cubicBezTo>
                    <a:cubicBezTo>
                      <a:pt x="42077" y="83264"/>
                      <a:pt x="41111" y="80063"/>
                      <a:pt x="42146" y="77635"/>
                    </a:cubicBezTo>
                    <a:cubicBezTo>
                      <a:pt x="43156" y="75267"/>
                      <a:pt x="45760" y="73783"/>
                      <a:pt x="48337" y="73783"/>
                    </a:cubicBezTo>
                    <a:cubicBezTo>
                      <a:pt x="48401" y="73783"/>
                      <a:pt x="48464" y="73784"/>
                      <a:pt x="48528" y="73786"/>
                    </a:cubicBezTo>
                    <a:cubicBezTo>
                      <a:pt x="51112" y="73862"/>
                      <a:pt x="53842" y="75749"/>
                      <a:pt x="53870" y="78335"/>
                    </a:cubicBezTo>
                    <a:cubicBezTo>
                      <a:pt x="53875" y="78746"/>
                      <a:pt x="54287" y="78928"/>
                      <a:pt x="54735" y="78928"/>
                    </a:cubicBezTo>
                    <a:cubicBezTo>
                      <a:pt x="55004" y="78928"/>
                      <a:pt x="55285" y="78863"/>
                      <a:pt x="55498" y="78741"/>
                    </a:cubicBezTo>
                    <a:cubicBezTo>
                      <a:pt x="56067" y="78416"/>
                      <a:pt x="56365" y="77760"/>
                      <a:pt x="56505" y="77119"/>
                    </a:cubicBezTo>
                    <a:cubicBezTo>
                      <a:pt x="56645" y="76478"/>
                      <a:pt x="56664" y="75812"/>
                      <a:pt x="56860" y="75186"/>
                    </a:cubicBezTo>
                    <a:cubicBezTo>
                      <a:pt x="57310" y="73749"/>
                      <a:pt x="58757" y="72690"/>
                      <a:pt x="60261" y="72690"/>
                    </a:cubicBezTo>
                    <a:cubicBezTo>
                      <a:pt x="60273" y="72690"/>
                      <a:pt x="60285" y="72690"/>
                      <a:pt x="60297" y="72690"/>
                    </a:cubicBezTo>
                    <a:cubicBezTo>
                      <a:pt x="60306" y="72690"/>
                      <a:pt x="60314" y="72690"/>
                      <a:pt x="60323" y="72690"/>
                    </a:cubicBezTo>
                    <a:cubicBezTo>
                      <a:pt x="61893" y="72690"/>
                      <a:pt x="62998" y="71122"/>
                      <a:pt x="64116" y="70013"/>
                    </a:cubicBezTo>
                    <a:cubicBezTo>
                      <a:pt x="65241" y="68896"/>
                      <a:pt x="65913" y="67214"/>
                      <a:pt x="65469" y="65693"/>
                    </a:cubicBezTo>
                    <a:cubicBezTo>
                      <a:pt x="65229" y="64873"/>
                      <a:pt x="64683" y="64046"/>
                      <a:pt x="64956" y="63238"/>
                    </a:cubicBezTo>
                    <a:cubicBezTo>
                      <a:pt x="65170" y="62604"/>
                      <a:pt x="65822" y="62237"/>
                      <a:pt x="66438" y="61978"/>
                    </a:cubicBezTo>
                    <a:cubicBezTo>
                      <a:pt x="67992" y="61328"/>
                      <a:pt x="69657" y="60995"/>
                      <a:pt x="71338" y="60995"/>
                    </a:cubicBezTo>
                    <a:cubicBezTo>
                      <a:pt x="71514" y="60995"/>
                      <a:pt x="71689" y="60998"/>
                      <a:pt x="71865" y="61005"/>
                    </a:cubicBezTo>
                    <a:cubicBezTo>
                      <a:pt x="71916" y="61008"/>
                      <a:pt x="71966" y="61009"/>
                      <a:pt x="72016" y="61009"/>
                    </a:cubicBezTo>
                    <a:cubicBezTo>
                      <a:pt x="73530" y="61009"/>
                      <a:pt x="74333" y="60016"/>
                      <a:pt x="75129" y="58671"/>
                    </a:cubicBezTo>
                    <a:cubicBezTo>
                      <a:pt x="75724" y="57667"/>
                      <a:pt x="75988" y="56400"/>
                      <a:pt x="76935" y="55719"/>
                    </a:cubicBezTo>
                    <a:cubicBezTo>
                      <a:pt x="77461" y="55341"/>
                      <a:pt x="78061" y="55227"/>
                      <a:pt x="78697" y="55227"/>
                    </a:cubicBezTo>
                    <a:cubicBezTo>
                      <a:pt x="79669" y="55227"/>
                      <a:pt x="80723" y="55493"/>
                      <a:pt x="81724" y="55493"/>
                    </a:cubicBezTo>
                    <a:cubicBezTo>
                      <a:pt x="81835" y="55493"/>
                      <a:pt x="81945" y="55490"/>
                      <a:pt x="82055" y="55483"/>
                    </a:cubicBezTo>
                    <a:cubicBezTo>
                      <a:pt x="84597" y="55311"/>
                      <a:pt x="86582" y="52458"/>
                      <a:pt x="85860" y="50015"/>
                    </a:cubicBezTo>
                    <a:cubicBezTo>
                      <a:pt x="85517" y="48852"/>
                      <a:pt x="84704" y="47901"/>
                      <a:pt x="84043" y="46884"/>
                    </a:cubicBezTo>
                    <a:cubicBezTo>
                      <a:pt x="83131" y="45481"/>
                      <a:pt x="82492" y="43918"/>
                      <a:pt x="82159" y="42277"/>
                    </a:cubicBezTo>
                    <a:cubicBezTo>
                      <a:pt x="81854" y="40773"/>
                      <a:pt x="81767" y="39118"/>
                      <a:pt x="80776" y="37947"/>
                    </a:cubicBezTo>
                    <a:cubicBezTo>
                      <a:pt x="79227" y="38020"/>
                      <a:pt x="77350" y="37975"/>
                      <a:pt x="75971" y="38686"/>
                    </a:cubicBezTo>
                    <a:cubicBezTo>
                      <a:pt x="75699" y="37108"/>
                      <a:pt x="75398" y="35461"/>
                      <a:pt x="74423" y="34192"/>
                    </a:cubicBezTo>
                    <a:cubicBezTo>
                      <a:pt x="73732" y="33291"/>
                      <a:pt x="72587" y="32657"/>
                      <a:pt x="71488" y="32657"/>
                    </a:cubicBezTo>
                    <a:cubicBezTo>
                      <a:pt x="71039" y="32657"/>
                      <a:pt x="70597" y="32763"/>
                      <a:pt x="70198" y="32999"/>
                    </a:cubicBezTo>
                    <a:cubicBezTo>
                      <a:pt x="68851" y="33794"/>
                      <a:pt x="68559" y="35642"/>
                      <a:pt x="68807" y="37187"/>
                    </a:cubicBezTo>
                    <a:cubicBezTo>
                      <a:pt x="69057" y="38731"/>
                      <a:pt x="69698" y="40227"/>
                      <a:pt x="69655" y="41791"/>
                    </a:cubicBezTo>
                    <a:cubicBezTo>
                      <a:pt x="69615" y="43336"/>
                      <a:pt x="68552" y="45042"/>
                      <a:pt x="67017" y="45042"/>
                    </a:cubicBezTo>
                    <a:cubicBezTo>
                      <a:pt x="66998" y="45042"/>
                      <a:pt x="66979" y="45041"/>
                      <a:pt x="66960" y="45041"/>
                    </a:cubicBezTo>
                    <a:cubicBezTo>
                      <a:pt x="66146" y="45019"/>
                      <a:pt x="65416" y="44522"/>
                      <a:pt x="64843" y="43941"/>
                    </a:cubicBezTo>
                    <a:cubicBezTo>
                      <a:pt x="64022" y="43112"/>
                      <a:pt x="63372" y="42052"/>
                      <a:pt x="62317" y="41553"/>
                    </a:cubicBezTo>
                    <a:cubicBezTo>
                      <a:pt x="61507" y="41171"/>
                      <a:pt x="60577" y="41179"/>
                      <a:pt x="59704" y="40982"/>
                    </a:cubicBezTo>
                    <a:cubicBezTo>
                      <a:pt x="56728" y="40316"/>
                      <a:pt x="54688" y="36902"/>
                      <a:pt x="55510" y="33965"/>
                    </a:cubicBezTo>
                    <a:cubicBezTo>
                      <a:pt x="56182" y="31564"/>
                      <a:pt x="58657" y="29882"/>
                      <a:pt x="61117" y="29882"/>
                    </a:cubicBezTo>
                    <a:cubicBezTo>
                      <a:pt x="61664" y="29882"/>
                      <a:pt x="62211" y="29966"/>
                      <a:pt x="62737" y="30143"/>
                    </a:cubicBezTo>
                    <a:cubicBezTo>
                      <a:pt x="66237" y="28861"/>
                      <a:pt x="67660" y="24447"/>
                      <a:pt x="66265" y="20991"/>
                    </a:cubicBezTo>
                    <a:cubicBezTo>
                      <a:pt x="64868" y="17535"/>
                      <a:pt x="61115" y="15389"/>
                      <a:pt x="57392" y="15226"/>
                    </a:cubicBezTo>
                    <a:cubicBezTo>
                      <a:pt x="56302" y="15179"/>
                      <a:pt x="55191" y="15275"/>
                      <a:pt x="54134" y="15007"/>
                    </a:cubicBezTo>
                    <a:cubicBezTo>
                      <a:pt x="51145" y="14251"/>
                      <a:pt x="49582" y="10965"/>
                      <a:pt x="46980" y="9310"/>
                    </a:cubicBezTo>
                    <a:cubicBezTo>
                      <a:pt x="46287" y="8869"/>
                      <a:pt x="45224" y="8778"/>
                      <a:pt x="44079" y="8778"/>
                    </a:cubicBezTo>
                    <a:cubicBezTo>
                      <a:pt x="43277" y="8778"/>
                      <a:pt x="42435" y="8823"/>
                      <a:pt x="41651" y="8823"/>
                    </a:cubicBezTo>
                    <a:cubicBezTo>
                      <a:pt x="40795" y="8823"/>
                      <a:pt x="40007" y="8769"/>
                      <a:pt x="39418" y="8547"/>
                    </a:cubicBezTo>
                    <a:cubicBezTo>
                      <a:pt x="38499" y="8200"/>
                      <a:pt x="37525" y="8023"/>
                      <a:pt x="36546" y="8023"/>
                    </a:cubicBezTo>
                    <a:cubicBezTo>
                      <a:pt x="36275" y="8023"/>
                      <a:pt x="36003" y="8037"/>
                      <a:pt x="35731" y="8064"/>
                    </a:cubicBezTo>
                    <a:cubicBezTo>
                      <a:pt x="34635" y="9104"/>
                      <a:pt x="32585" y="9398"/>
                      <a:pt x="31077" y="9499"/>
                    </a:cubicBezTo>
                    <a:cubicBezTo>
                      <a:pt x="29526" y="7990"/>
                      <a:pt x="27655" y="6585"/>
                      <a:pt x="25725" y="5605"/>
                    </a:cubicBezTo>
                    <a:cubicBezTo>
                      <a:pt x="24435" y="4951"/>
                      <a:pt x="22930" y="4260"/>
                      <a:pt x="22532" y="2870"/>
                    </a:cubicBezTo>
                    <a:cubicBezTo>
                      <a:pt x="22012" y="1053"/>
                      <a:pt x="19376" y="125"/>
                      <a:pt x="17200" y="125"/>
                    </a:cubicBezTo>
                    <a:cubicBezTo>
                      <a:pt x="16716" y="125"/>
                      <a:pt x="16254" y="171"/>
                      <a:pt x="15844" y="263"/>
                    </a:cubicBezTo>
                    <a:cubicBezTo>
                      <a:pt x="15181" y="84"/>
                      <a:pt x="14496" y="0"/>
                      <a:pt x="13807" y="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accent3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1" name="CustomShape 13"/>
              <p:cNvSpPr/>
              <p:nvPr/>
            </p:nvSpPr>
            <p:spPr>
              <a:xfrm>
                <a:off x="5493600" y="1131480"/>
                <a:ext cx="713160" cy="817560"/>
              </a:xfrm>
              <a:custGeom>
                <a:avLst/>
                <a:gdLst/>
                <a:ahLst/>
                <a:rect l="l" t="t" r="r" b="b"/>
                <a:pathLst>
                  <a:path w="40679" h="46340">
                    <a:moveTo>
                      <a:pt x="15780" y="0"/>
                    </a:moveTo>
                    <a:cubicBezTo>
                      <a:pt x="14989" y="0"/>
                      <a:pt x="14213" y="109"/>
                      <a:pt x="13470" y="421"/>
                    </a:cubicBezTo>
                    <a:cubicBezTo>
                      <a:pt x="9879" y="1928"/>
                      <a:pt x="10933" y="5468"/>
                      <a:pt x="8580" y="7572"/>
                    </a:cubicBezTo>
                    <a:cubicBezTo>
                      <a:pt x="6546" y="9390"/>
                      <a:pt x="2788" y="7963"/>
                      <a:pt x="1150" y="10460"/>
                    </a:cubicBezTo>
                    <a:cubicBezTo>
                      <a:pt x="0" y="12215"/>
                      <a:pt x="1289" y="14606"/>
                      <a:pt x="2962" y="15871"/>
                    </a:cubicBezTo>
                    <a:cubicBezTo>
                      <a:pt x="4636" y="17135"/>
                      <a:pt x="6731" y="17894"/>
                      <a:pt x="8056" y="19522"/>
                    </a:cubicBezTo>
                    <a:cubicBezTo>
                      <a:pt x="10183" y="22136"/>
                      <a:pt x="9577" y="26004"/>
                      <a:pt x="8413" y="29169"/>
                    </a:cubicBezTo>
                    <a:cubicBezTo>
                      <a:pt x="7247" y="32332"/>
                      <a:pt x="5603" y="35532"/>
                      <a:pt x="6005" y="38881"/>
                    </a:cubicBezTo>
                    <a:cubicBezTo>
                      <a:pt x="6193" y="40459"/>
                      <a:pt x="6837" y="41956"/>
                      <a:pt x="7675" y="43307"/>
                    </a:cubicBezTo>
                    <a:cubicBezTo>
                      <a:pt x="8488" y="44615"/>
                      <a:pt x="9597" y="45873"/>
                      <a:pt x="11095" y="46235"/>
                    </a:cubicBezTo>
                    <a:cubicBezTo>
                      <a:pt x="11391" y="46306"/>
                      <a:pt x="11688" y="46339"/>
                      <a:pt x="11983" y="46339"/>
                    </a:cubicBezTo>
                    <a:cubicBezTo>
                      <a:pt x="13586" y="46339"/>
                      <a:pt x="15150" y="45367"/>
                      <a:pt x="16368" y="44250"/>
                    </a:cubicBezTo>
                    <a:cubicBezTo>
                      <a:pt x="17812" y="42927"/>
                      <a:pt x="19065" y="41325"/>
                      <a:pt x="20822" y="40465"/>
                    </a:cubicBezTo>
                    <a:cubicBezTo>
                      <a:pt x="23353" y="39224"/>
                      <a:pt x="26610" y="39686"/>
                      <a:pt x="28815" y="37929"/>
                    </a:cubicBezTo>
                    <a:cubicBezTo>
                      <a:pt x="31544" y="35754"/>
                      <a:pt x="31140" y="31606"/>
                      <a:pt x="31890" y="28199"/>
                    </a:cubicBezTo>
                    <a:cubicBezTo>
                      <a:pt x="33150" y="22476"/>
                      <a:pt x="38102" y="18249"/>
                      <a:pt x="40038" y="12718"/>
                    </a:cubicBezTo>
                    <a:cubicBezTo>
                      <a:pt x="40418" y="11636"/>
                      <a:pt x="40679" y="10499"/>
                      <a:pt x="40652" y="9352"/>
                    </a:cubicBezTo>
                    <a:cubicBezTo>
                      <a:pt x="40569" y="5649"/>
                      <a:pt x="37449" y="2571"/>
                      <a:pt x="33956" y="1339"/>
                    </a:cubicBezTo>
                    <a:cubicBezTo>
                      <a:pt x="31938" y="627"/>
                      <a:pt x="29911" y="457"/>
                      <a:pt x="27871" y="457"/>
                    </a:cubicBezTo>
                    <a:cubicBezTo>
                      <a:pt x="26007" y="457"/>
                      <a:pt x="24132" y="599"/>
                      <a:pt x="22245" y="599"/>
                    </a:cubicBezTo>
                    <a:cubicBezTo>
                      <a:pt x="21785" y="599"/>
                      <a:pt x="21325" y="591"/>
                      <a:pt x="20863" y="570"/>
                    </a:cubicBezTo>
                    <a:cubicBezTo>
                      <a:pt x="19225" y="496"/>
                      <a:pt x="17470" y="0"/>
                      <a:pt x="15780" y="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accent3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2" name="CustomShape 14"/>
              <p:cNvSpPr/>
              <p:nvPr/>
            </p:nvSpPr>
            <p:spPr>
              <a:xfrm>
                <a:off x="6036120" y="1314360"/>
                <a:ext cx="2851560" cy="2473920"/>
              </a:xfrm>
              <a:custGeom>
                <a:avLst/>
                <a:gdLst/>
                <a:ahLst/>
                <a:rect l="l" t="t" r="r" b="b"/>
                <a:pathLst>
                  <a:path w="162574" h="140159">
                    <a:moveTo>
                      <a:pt x="149391" y="0"/>
                    </a:moveTo>
                    <a:cubicBezTo>
                      <a:pt x="148360" y="0"/>
                      <a:pt x="147330" y="156"/>
                      <a:pt x="146349" y="477"/>
                    </a:cubicBezTo>
                    <a:cubicBezTo>
                      <a:pt x="145329" y="812"/>
                      <a:pt x="144363" y="1309"/>
                      <a:pt x="143326" y="1583"/>
                    </a:cubicBezTo>
                    <a:cubicBezTo>
                      <a:pt x="142494" y="1801"/>
                      <a:pt x="141638" y="1870"/>
                      <a:pt x="140776" y="1870"/>
                    </a:cubicBezTo>
                    <a:cubicBezTo>
                      <a:pt x="140050" y="1870"/>
                      <a:pt x="139319" y="1821"/>
                      <a:pt x="138596" y="1772"/>
                    </a:cubicBezTo>
                    <a:lnTo>
                      <a:pt x="130106" y="1191"/>
                    </a:lnTo>
                    <a:cubicBezTo>
                      <a:pt x="129237" y="1132"/>
                      <a:pt x="128350" y="1076"/>
                      <a:pt x="127469" y="1076"/>
                    </a:cubicBezTo>
                    <a:cubicBezTo>
                      <a:pt x="125783" y="1076"/>
                      <a:pt x="124119" y="1281"/>
                      <a:pt x="122644" y="2056"/>
                    </a:cubicBezTo>
                    <a:cubicBezTo>
                      <a:pt x="119360" y="3782"/>
                      <a:pt x="117499" y="8084"/>
                      <a:pt x="113816" y="8529"/>
                    </a:cubicBezTo>
                    <a:cubicBezTo>
                      <a:pt x="113611" y="8554"/>
                      <a:pt x="113408" y="8566"/>
                      <a:pt x="113207" y="8566"/>
                    </a:cubicBezTo>
                    <a:cubicBezTo>
                      <a:pt x="110853" y="8566"/>
                      <a:pt x="108715" y="6973"/>
                      <a:pt x="106473" y="6087"/>
                    </a:cubicBezTo>
                    <a:cubicBezTo>
                      <a:pt x="105100" y="5543"/>
                      <a:pt x="103627" y="5279"/>
                      <a:pt x="102152" y="5279"/>
                    </a:cubicBezTo>
                    <a:cubicBezTo>
                      <a:pt x="99404" y="5279"/>
                      <a:pt x="96647" y="6196"/>
                      <a:pt x="94512" y="7933"/>
                    </a:cubicBezTo>
                    <a:cubicBezTo>
                      <a:pt x="93279" y="7304"/>
                      <a:pt x="93660" y="5468"/>
                      <a:pt x="93225" y="4153"/>
                    </a:cubicBezTo>
                    <a:cubicBezTo>
                      <a:pt x="92771" y="2782"/>
                      <a:pt x="91297" y="1954"/>
                      <a:pt x="89858" y="1828"/>
                    </a:cubicBezTo>
                    <a:cubicBezTo>
                      <a:pt x="89687" y="1813"/>
                      <a:pt x="89517" y="1806"/>
                      <a:pt x="89348" y="1806"/>
                    </a:cubicBezTo>
                    <a:cubicBezTo>
                      <a:pt x="88082" y="1806"/>
                      <a:pt x="86834" y="2194"/>
                      <a:pt x="85623" y="2590"/>
                    </a:cubicBezTo>
                    <a:cubicBezTo>
                      <a:pt x="82664" y="3556"/>
                      <a:pt x="79224" y="5204"/>
                      <a:pt x="78950" y="8303"/>
                    </a:cubicBezTo>
                    <a:cubicBezTo>
                      <a:pt x="78873" y="9176"/>
                      <a:pt x="79068" y="10104"/>
                      <a:pt x="78702" y="10900"/>
                    </a:cubicBezTo>
                    <a:cubicBezTo>
                      <a:pt x="78178" y="12033"/>
                      <a:pt x="76762" y="12408"/>
                      <a:pt x="75881" y="13291"/>
                    </a:cubicBezTo>
                    <a:cubicBezTo>
                      <a:pt x="74831" y="14345"/>
                      <a:pt x="74664" y="15971"/>
                      <a:pt x="74621" y="17458"/>
                    </a:cubicBezTo>
                    <a:cubicBezTo>
                      <a:pt x="74577" y="18944"/>
                      <a:pt x="74563" y="20541"/>
                      <a:pt x="73703" y="21754"/>
                    </a:cubicBezTo>
                    <a:cubicBezTo>
                      <a:pt x="73148" y="22537"/>
                      <a:pt x="71069" y="23068"/>
                      <a:pt x="69376" y="23068"/>
                    </a:cubicBezTo>
                    <a:cubicBezTo>
                      <a:pt x="68445" y="23068"/>
                      <a:pt x="67630" y="22907"/>
                      <a:pt x="67252" y="22539"/>
                    </a:cubicBezTo>
                    <a:cubicBezTo>
                      <a:pt x="66636" y="21940"/>
                      <a:pt x="65905" y="21693"/>
                      <a:pt x="65124" y="21693"/>
                    </a:cubicBezTo>
                    <a:cubicBezTo>
                      <a:pt x="63293" y="21693"/>
                      <a:pt x="61194" y="23048"/>
                      <a:pt x="59696" y="24392"/>
                    </a:cubicBezTo>
                    <a:lnTo>
                      <a:pt x="53326" y="30110"/>
                    </a:lnTo>
                    <a:cubicBezTo>
                      <a:pt x="51731" y="31541"/>
                      <a:pt x="50013" y="33034"/>
                      <a:pt x="47899" y="33389"/>
                    </a:cubicBezTo>
                    <a:cubicBezTo>
                      <a:pt x="47672" y="33427"/>
                      <a:pt x="47440" y="33446"/>
                      <a:pt x="47206" y="33446"/>
                    </a:cubicBezTo>
                    <a:cubicBezTo>
                      <a:pt x="45267" y="33446"/>
                      <a:pt x="43232" y="32171"/>
                      <a:pt x="43155" y="30259"/>
                    </a:cubicBezTo>
                    <a:cubicBezTo>
                      <a:pt x="43563" y="29875"/>
                      <a:pt x="44085" y="29761"/>
                      <a:pt x="44655" y="29761"/>
                    </a:cubicBezTo>
                    <a:cubicBezTo>
                      <a:pt x="45498" y="29761"/>
                      <a:pt x="46445" y="30012"/>
                      <a:pt x="47276" y="30012"/>
                    </a:cubicBezTo>
                    <a:cubicBezTo>
                      <a:pt x="47872" y="30012"/>
                      <a:pt x="48409" y="29883"/>
                      <a:pt x="48805" y="29438"/>
                    </a:cubicBezTo>
                    <a:cubicBezTo>
                      <a:pt x="49977" y="28121"/>
                      <a:pt x="48243" y="26238"/>
                      <a:pt x="46718" y="25356"/>
                    </a:cubicBezTo>
                    <a:cubicBezTo>
                      <a:pt x="43929" y="23744"/>
                      <a:pt x="41047" y="22101"/>
                      <a:pt x="37854" y="21667"/>
                    </a:cubicBezTo>
                    <a:cubicBezTo>
                      <a:pt x="37395" y="21605"/>
                      <a:pt x="36928" y="21573"/>
                      <a:pt x="36459" y="21573"/>
                    </a:cubicBezTo>
                    <a:cubicBezTo>
                      <a:pt x="33662" y="21573"/>
                      <a:pt x="30804" y="22696"/>
                      <a:pt x="29384" y="25062"/>
                    </a:cubicBezTo>
                    <a:cubicBezTo>
                      <a:pt x="27966" y="27426"/>
                      <a:pt x="28225" y="30512"/>
                      <a:pt x="26820" y="32884"/>
                    </a:cubicBezTo>
                    <a:cubicBezTo>
                      <a:pt x="25941" y="34369"/>
                      <a:pt x="24491" y="35431"/>
                      <a:pt x="23493" y="36839"/>
                    </a:cubicBezTo>
                    <a:cubicBezTo>
                      <a:pt x="22495" y="38247"/>
                      <a:pt x="22067" y="40372"/>
                      <a:pt x="23291" y="41591"/>
                    </a:cubicBezTo>
                    <a:cubicBezTo>
                      <a:pt x="24277" y="42574"/>
                      <a:pt x="25957" y="42576"/>
                      <a:pt x="26934" y="43568"/>
                    </a:cubicBezTo>
                    <a:cubicBezTo>
                      <a:pt x="27686" y="44334"/>
                      <a:pt x="27942" y="45612"/>
                      <a:pt x="28928" y="46032"/>
                    </a:cubicBezTo>
                    <a:cubicBezTo>
                      <a:pt x="29116" y="46112"/>
                      <a:pt x="29308" y="46149"/>
                      <a:pt x="29499" y="46149"/>
                    </a:cubicBezTo>
                    <a:cubicBezTo>
                      <a:pt x="30453" y="46149"/>
                      <a:pt x="31375" y="45228"/>
                      <a:pt x="31599" y="44232"/>
                    </a:cubicBezTo>
                    <a:cubicBezTo>
                      <a:pt x="31870" y="43035"/>
                      <a:pt x="31491" y="41803"/>
                      <a:pt x="31294" y="40594"/>
                    </a:cubicBezTo>
                    <a:cubicBezTo>
                      <a:pt x="30707" y="36976"/>
                      <a:pt x="32524" y="32527"/>
                      <a:pt x="36153" y="32010"/>
                    </a:cubicBezTo>
                    <a:cubicBezTo>
                      <a:pt x="36979" y="32041"/>
                      <a:pt x="37253" y="33221"/>
                      <a:pt x="36881" y="33960"/>
                    </a:cubicBezTo>
                    <a:cubicBezTo>
                      <a:pt x="36512" y="34700"/>
                      <a:pt x="35790" y="35213"/>
                      <a:pt x="35400" y="35941"/>
                    </a:cubicBezTo>
                    <a:cubicBezTo>
                      <a:pt x="34663" y="37314"/>
                      <a:pt x="35518" y="39272"/>
                      <a:pt x="37026" y="39667"/>
                    </a:cubicBezTo>
                    <a:cubicBezTo>
                      <a:pt x="38598" y="40078"/>
                      <a:pt x="41223" y="39748"/>
                      <a:pt x="41017" y="41358"/>
                    </a:cubicBezTo>
                    <a:cubicBezTo>
                      <a:pt x="40797" y="43068"/>
                      <a:pt x="37630" y="41948"/>
                      <a:pt x="36606" y="43336"/>
                    </a:cubicBezTo>
                    <a:cubicBezTo>
                      <a:pt x="36002" y="44155"/>
                      <a:pt x="36537" y="45296"/>
                      <a:pt x="36521" y="46313"/>
                    </a:cubicBezTo>
                    <a:cubicBezTo>
                      <a:pt x="36494" y="48303"/>
                      <a:pt x="34299" y="49599"/>
                      <a:pt x="32313" y="49739"/>
                    </a:cubicBezTo>
                    <a:cubicBezTo>
                      <a:pt x="32097" y="49755"/>
                      <a:pt x="31880" y="49762"/>
                      <a:pt x="31663" y="49762"/>
                    </a:cubicBezTo>
                    <a:cubicBezTo>
                      <a:pt x="30164" y="49762"/>
                      <a:pt x="28664" y="49439"/>
                      <a:pt x="27166" y="49439"/>
                    </a:cubicBezTo>
                    <a:cubicBezTo>
                      <a:pt x="26898" y="49439"/>
                      <a:pt x="26629" y="49449"/>
                      <a:pt x="26361" y="49474"/>
                    </a:cubicBezTo>
                    <a:cubicBezTo>
                      <a:pt x="24379" y="49654"/>
                      <a:pt x="22222" y="51058"/>
                      <a:pt x="22312" y="53044"/>
                    </a:cubicBezTo>
                    <a:cubicBezTo>
                      <a:pt x="19567" y="54331"/>
                      <a:pt x="16715" y="55374"/>
                      <a:pt x="13788" y="56164"/>
                    </a:cubicBezTo>
                    <a:cubicBezTo>
                      <a:pt x="13912" y="58317"/>
                      <a:pt x="17975" y="58517"/>
                      <a:pt x="17960" y="60675"/>
                    </a:cubicBezTo>
                    <a:cubicBezTo>
                      <a:pt x="17949" y="61887"/>
                      <a:pt x="16542" y="62556"/>
                      <a:pt x="15302" y="62556"/>
                    </a:cubicBezTo>
                    <a:cubicBezTo>
                      <a:pt x="15219" y="62556"/>
                      <a:pt x="15137" y="62553"/>
                      <a:pt x="15056" y="62547"/>
                    </a:cubicBezTo>
                    <a:cubicBezTo>
                      <a:pt x="14072" y="62475"/>
                      <a:pt x="13082" y="62160"/>
                      <a:pt x="12113" y="62160"/>
                    </a:cubicBezTo>
                    <a:cubicBezTo>
                      <a:pt x="11810" y="62160"/>
                      <a:pt x="11508" y="62191"/>
                      <a:pt x="11210" y="62270"/>
                    </a:cubicBezTo>
                    <a:cubicBezTo>
                      <a:pt x="9047" y="62839"/>
                      <a:pt x="8290" y="65880"/>
                      <a:pt x="9487" y="67769"/>
                    </a:cubicBezTo>
                    <a:cubicBezTo>
                      <a:pt x="10572" y="69481"/>
                      <a:pt x="12694" y="70258"/>
                      <a:pt x="14741" y="70258"/>
                    </a:cubicBezTo>
                    <a:cubicBezTo>
                      <a:pt x="14954" y="70258"/>
                      <a:pt x="15165" y="70249"/>
                      <a:pt x="15375" y="70233"/>
                    </a:cubicBezTo>
                    <a:cubicBezTo>
                      <a:pt x="16269" y="70162"/>
                      <a:pt x="17225" y="69924"/>
                      <a:pt x="17785" y="69223"/>
                    </a:cubicBezTo>
                    <a:cubicBezTo>
                      <a:pt x="18318" y="68554"/>
                      <a:pt x="18362" y="67634"/>
                      <a:pt x="18586" y="66808"/>
                    </a:cubicBezTo>
                    <a:cubicBezTo>
                      <a:pt x="19089" y="64960"/>
                      <a:pt x="20667" y="63445"/>
                      <a:pt x="22534" y="63019"/>
                    </a:cubicBezTo>
                    <a:cubicBezTo>
                      <a:pt x="23588" y="62778"/>
                      <a:pt x="24878" y="62758"/>
                      <a:pt x="25444" y="61839"/>
                    </a:cubicBezTo>
                    <a:cubicBezTo>
                      <a:pt x="27854" y="63143"/>
                      <a:pt x="29550" y="65685"/>
                      <a:pt x="29826" y="68413"/>
                    </a:cubicBezTo>
                    <a:cubicBezTo>
                      <a:pt x="30020" y="68663"/>
                      <a:pt x="30274" y="68770"/>
                      <a:pt x="30543" y="68770"/>
                    </a:cubicBezTo>
                    <a:cubicBezTo>
                      <a:pt x="31347" y="68770"/>
                      <a:pt x="32287" y="67809"/>
                      <a:pt x="32159" y="66868"/>
                    </a:cubicBezTo>
                    <a:cubicBezTo>
                      <a:pt x="31991" y="65614"/>
                      <a:pt x="30882" y="64743"/>
                      <a:pt x="30003" y="63834"/>
                    </a:cubicBezTo>
                    <a:cubicBezTo>
                      <a:pt x="29122" y="62923"/>
                      <a:pt x="28387" y="61510"/>
                      <a:pt x="29078" y="60448"/>
                    </a:cubicBezTo>
                    <a:lnTo>
                      <a:pt x="29078" y="60448"/>
                    </a:lnTo>
                    <a:cubicBezTo>
                      <a:pt x="33197" y="61658"/>
                      <a:pt x="36527" y="65238"/>
                      <a:pt x="37435" y="69435"/>
                    </a:cubicBezTo>
                    <a:cubicBezTo>
                      <a:pt x="38871" y="69149"/>
                      <a:pt x="39664" y="67205"/>
                      <a:pt x="38838" y="65997"/>
                    </a:cubicBezTo>
                    <a:cubicBezTo>
                      <a:pt x="39003" y="65628"/>
                      <a:pt x="39328" y="65472"/>
                      <a:pt x="39697" y="65472"/>
                    </a:cubicBezTo>
                    <a:cubicBezTo>
                      <a:pt x="40331" y="65472"/>
                      <a:pt x="41094" y="65932"/>
                      <a:pt x="41391" y="66558"/>
                    </a:cubicBezTo>
                    <a:cubicBezTo>
                      <a:pt x="41862" y="67549"/>
                      <a:pt x="41819" y="68770"/>
                      <a:pt x="42492" y="69636"/>
                    </a:cubicBezTo>
                    <a:cubicBezTo>
                      <a:pt x="43175" y="70517"/>
                      <a:pt x="44261" y="70711"/>
                      <a:pt x="45451" y="70711"/>
                    </a:cubicBezTo>
                    <a:cubicBezTo>
                      <a:pt x="46388" y="70711"/>
                      <a:pt x="47390" y="70590"/>
                      <a:pt x="48312" y="70590"/>
                    </a:cubicBezTo>
                    <a:cubicBezTo>
                      <a:pt x="49551" y="70590"/>
                      <a:pt x="50643" y="70808"/>
                      <a:pt x="51235" y="71828"/>
                    </a:cubicBezTo>
                    <a:cubicBezTo>
                      <a:pt x="52336" y="73723"/>
                      <a:pt x="49909" y="75927"/>
                      <a:pt x="47711" y="75927"/>
                    </a:cubicBezTo>
                    <a:cubicBezTo>
                      <a:pt x="47678" y="75927"/>
                      <a:pt x="47645" y="75926"/>
                      <a:pt x="47613" y="75925"/>
                    </a:cubicBezTo>
                    <a:cubicBezTo>
                      <a:pt x="45391" y="75856"/>
                      <a:pt x="43361" y="74585"/>
                      <a:pt x="41147" y="74365"/>
                    </a:cubicBezTo>
                    <a:cubicBezTo>
                      <a:pt x="40897" y="74340"/>
                      <a:pt x="40647" y="74329"/>
                      <a:pt x="40397" y="74329"/>
                    </a:cubicBezTo>
                    <a:cubicBezTo>
                      <a:pt x="38218" y="74329"/>
                      <a:pt x="36082" y="75200"/>
                      <a:pt x="33896" y="75455"/>
                    </a:cubicBezTo>
                    <a:cubicBezTo>
                      <a:pt x="33619" y="75487"/>
                      <a:pt x="33335" y="75503"/>
                      <a:pt x="33048" y="75503"/>
                    </a:cubicBezTo>
                    <a:cubicBezTo>
                      <a:pt x="30807" y="75503"/>
                      <a:pt x="28395" y="74514"/>
                      <a:pt x="27939" y="72388"/>
                    </a:cubicBezTo>
                    <a:cubicBezTo>
                      <a:pt x="27802" y="71741"/>
                      <a:pt x="27855" y="71030"/>
                      <a:pt x="27514" y="70464"/>
                    </a:cubicBezTo>
                    <a:cubicBezTo>
                      <a:pt x="27109" y="69793"/>
                      <a:pt x="26279" y="69553"/>
                      <a:pt x="25473" y="69553"/>
                    </a:cubicBezTo>
                    <a:cubicBezTo>
                      <a:pt x="25313" y="69553"/>
                      <a:pt x="25154" y="69562"/>
                      <a:pt x="24999" y="69580"/>
                    </a:cubicBezTo>
                    <a:cubicBezTo>
                      <a:pt x="21817" y="69942"/>
                      <a:pt x="18598" y="72595"/>
                      <a:pt x="15740" y="72595"/>
                    </a:cubicBezTo>
                    <a:cubicBezTo>
                      <a:pt x="14956" y="72595"/>
                      <a:pt x="14199" y="72395"/>
                      <a:pt x="13478" y="71894"/>
                    </a:cubicBezTo>
                    <a:cubicBezTo>
                      <a:pt x="11337" y="76062"/>
                      <a:pt x="6101" y="77629"/>
                      <a:pt x="3179" y="81294"/>
                    </a:cubicBezTo>
                    <a:cubicBezTo>
                      <a:pt x="0" y="85282"/>
                      <a:pt x="268" y="91440"/>
                      <a:pt x="3354" y="95500"/>
                    </a:cubicBezTo>
                    <a:cubicBezTo>
                      <a:pt x="6050" y="99045"/>
                      <a:pt x="10552" y="100957"/>
                      <a:pt x="15019" y="100957"/>
                    </a:cubicBezTo>
                    <a:cubicBezTo>
                      <a:pt x="15667" y="100957"/>
                      <a:pt x="16314" y="100917"/>
                      <a:pt x="16954" y="100836"/>
                    </a:cubicBezTo>
                    <a:cubicBezTo>
                      <a:pt x="17630" y="100750"/>
                      <a:pt x="18327" y="100626"/>
                      <a:pt x="19005" y="100626"/>
                    </a:cubicBezTo>
                    <a:cubicBezTo>
                      <a:pt x="19489" y="100626"/>
                      <a:pt x="19963" y="100690"/>
                      <a:pt x="20413" y="100875"/>
                    </a:cubicBezTo>
                    <a:cubicBezTo>
                      <a:pt x="21482" y="101317"/>
                      <a:pt x="22166" y="102352"/>
                      <a:pt x="23058" y="103088"/>
                    </a:cubicBezTo>
                    <a:cubicBezTo>
                      <a:pt x="23580" y="103519"/>
                      <a:pt x="24303" y="103823"/>
                      <a:pt x="24961" y="103823"/>
                    </a:cubicBezTo>
                    <a:cubicBezTo>
                      <a:pt x="25427" y="103823"/>
                      <a:pt x="25861" y="103670"/>
                      <a:pt x="26168" y="103301"/>
                    </a:cubicBezTo>
                    <a:lnTo>
                      <a:pt x="26168" y="103301"/>
                    </a:lnTo>
                    <a:cubicBezTo>
                      <a:pt x="25321" y="105399"/>
                      <a:pt x="25557" y="107902"/>
                      <a:pt x="26779" y="109805"/>
                    </a:cubicBezTo>
                    <a:cubicBezTo>
                      <a:pt x="28099" y="111859"/>
                      <a:pt x="30559" y="113484"/>
                      <a:pt x="30509" y="115926"/>
                    </a:cubicBezTo>
                    <a:cubicBezTo>
                      <a:pt x="30482" y="117190"/>
                      <a:pt x="29748" y="118318"/>
                      <a:pt x="29403" y="119536"/>
                    </a:cubicBezTo>
                    <a:cubicBezTo>
                      <a:pt x="27829" y="125109"/>
                      <a:pt x="34415" y="129657"/>
                      <a:pt x="35455" y="135354"/>
                    </a:cubicBezTo>
                    <a:cubicBezTo>
                      <a:pt x="35736" y="136888"/>
                      <a:pt x="35735" y="138735"/>
                      <a:pt x="37029" y="139601"/>
                    </a:cubicBezTo>
                    <a:cubicBezTo>
                      <a:pt x="37625" y="139999"/>
                      <a:pt x="38374" y="140081"/>
                      <a:pt x="39090" y="140127"/>
                    </a:cubicBezTo>
                    <a:cubicBezTo>
                      <a:pt x="39409" y="140148"/>
                      <a:pt x="39736" y="140158"/>
                      <a:pt x="40067" y="140158"/>
                    </a:cubicBezTo>
                    <a:cubicBezTo>
                      <a:pt x="43538" y="140158"/>
                      <a:pt x="47454" y="138962"/>
                      <a:pt x="48151" y="135675"/>
                    </a:cubicBezTo>
                    <a:cubicBezTo>
                      <a:pt x="48366" y="134657"/>
                      <a:pt x="48212" y="133602"/>
                      <a:pt x="48243" y="132560"/>
                    </a:cubicBezTo>
                    <a:cubicBezTo>
                      <a:pt x="48336" y="129451"/>
                      <a:pt x="50239" y="126459"/>
                      <a:pt x="53017" y="125056"/>
                    </a:cubicBezTo>
                    <a:cubicBezTo>
                      <a:pt x="53771" y="124675"/>
                      <a:pt x="54600" y="124390"/>
                      <a:pt x="55202" y="123799"/>
                    </a:cubicBezTo>
                    <a:cubicBezTo>
                      <a:pt x="56528" y="122495"/>
                      <a:pt x="56234" y="120283"/>
                      <a:pt x="55553" y="118553"/>
                    </a:cubicBezTo>
                    <a:cubicBezTo>
                      <a:pt x="54872" y="116821"/>
                      <a:pt x="53881" y="115076"/>
                      <a:pt x="54120" y="113231"/>
                    </a:cubicBezTo>
                    <a:cubicBezTo>
                      <a:pt x="54502" y="110269"/>
                      <a:pt x="57681" y="108706"/>
                      <a:pt x="60090" y="106941"/>
                    </a:cubicBezTo>
                    <a:cubicBezTo>
                      <a:pt x="63716" y="104284"/>
                      <a:pt x="66206" y="100125"/>
                      <a:pt x="66835" y="95675"/>
                    </a:cubicBezTo>
                    <a:lnTo>
                      <a:pt x="66835" y="95675"/>
                    </a:lnTo>
                    <a:cubicBezTo>
                      <a:pt x="65061" y="96232"/>
                      <a:pt x="63075" y="96745"/>
                      <a:pt x="61220" y="96745"/>
                    </a:cubicBezTo>
                    <a:cubicBezTo>
                      <a:pt x="59581" y="96745"/>
                      <a:pt x="58045" y="96344"/>
                      <a:pt x="56849" y="95215"/>
                    </a:cubicBezTo>
                    <a:cubicBezTo>
                      <a:pt x="55965" y="94380"/>
                      <a:pt x="55421" y="93259"/>
                      <a:pt x="54897" y="92162"/>
                    </a:cubicBezTo>
                    <a:lnTo>
                      <a:pt x="50173" y="82291"/>
                    </a:lnTo>
                    <a:cubicBezTo>
                      <a:pt x="49966" y="81857"/>
                      <a:pt x="49755" y="81362"/>
                      <a:pt x="49925" y="80912"/>
                    </a:cubicBezTo>
                    <a:cubicBezTo>
                      <a:pt x="50074" y="80517"/>
                      <a:pt x="50366" y="80356"/>
                      <a:pt x="50717" y="80356"/>
                    </a:cubicBezTo>
                    <a:cubicBezTo>
                      <a:pt x="51453" y="80356"/>
                      <a:pt x="52449" y="81064"/>
                      <a:pt x="52928" y="81807"/>
                    </a:cubicBezTo>
                    <a:cubicBezTo>
                      <a:pt x="55452" y="85724"/>
                      <a:pt x="57718" y="89804"/>
                      <a:pt x="59707" y="94020"/>
                    </a:cubicBezTo>
                    <a:cubicBezTo>
                      <a:pt x="63791" y="93273"/>
                      <a:pt x="67648" y="91596"/>
                      <a:pt x="70980" y="89118"/>
                    </a:cubicBezTo>
                    <a:cubicBezTo>
                      <a:pt x="72037" y="88329"/>
                      <a:pt x="73088" y="87386"/>
                      <a:pt x="73445" y="86117"/>
                    </a:cubicBezTo>
                    <a:cubicBezTo>
                      <a:pt x="73802" y="84846"/>
                      <a:pt x="73146" y="83218"/>
                      <a:pt x="71846" y="82993"/>
                    </a:cubicBezTo>
                    <a:cubicBezTo>
                      <a:pt x="71723" y="82971"/>
                      <a:pt x="71600" y="82963"/>
                      <a:pt x="71476" y="82963"/>
                    </a:cubicBezTo>
                    <a:cubicBezTo>
                      <a:pt x="71093" y="82963"/>
                      <a:pt x="70708" y="83045"/>
                      <a:pt x="70324" y="83086"/>
                    </a:cubicBezTo>
                    <a:cubicBezTo>
                      <a:pt x="70133" y="83106"/>
                      <a:pt x="69943" y="83115"/>
                      <a:pt x="69755" y="83115"/>
                    </a:cubicBezTo>
                    <a:cubicBezTo>
                      <a:pt x="66927" y="83115"/>
                      <a:pt x="64468" y="80925"/>
                      <a:pt x="62588" y="78727"/>
                    </a:cubicBezTo>
                    <a:cubicBezTo>
                      <a:pt x="63132" y="78118"/>
                      <a:pt x="63852" y="77890"/>
                      <a:pt x="64640" y="77890"/>
                    </a:cubicBezTo>
                    <a:cubicBezTo>
                      <a:pt x="65842" y="77890"/>
                      <a:pt x="67201" y="78421"/>
                      <a:pt x="68334" y="78941"/>
                    </a:cubicBezTo>
                    <a:cubicBezTo>
                      <a:pt x="71699" y="80486"/>
                      <a:pt x="75249" y="81588"/>
                      <a:pt x="78895" y="82221"/>
                    </a:cubicBezTo>
                    <a:cubicBezTo>
                      <a:pt x="79803" y="82378"/>
                      <a:pt x="80736" y="82513"/>
                      <a:pt x="81554" y="82936"/>
                    </a:cubicBezTo>
                    <a:cubicBezTo>
                      <a:pt x="82126" y="83232"/>
                      <a:pt x="82622" y="83658"/>
                      <a:pt x="83095" y="84096"/>
                    </a:cubicBezTo>
                    <a:cubicBezTo>
                      <a:pt x="87298" y="87967"/>
                      <a:pt x="90407" y="93013"/>
                      <a:pt x="91975" y="98509"/>
                    </a:cubicBezTo>
                    <a:cubicBezTo>
                      <a:pt x="92104" y="98538"/>
                      <a:pt x="92231" y="98552"/>
                      <a:pt x="92354" y="98552"/>
                    </a:cubicBezTo>
                    <a:cubicBezTo>
                      <a:pt x="93754" y="98552"/>
                      <a:pt x="94717" y="96760"/>
                      <a:pt x="94833" y="95252"/>
                    </a:cubicBezTo>
                    <a:cubicBezTo>
                      <a:pt x="94960" y="93612"/>
                      <a:pt x="94769" y="91722"/>
                      <a:pt x="95948" y="90578"/>
                    </a:cubicBezTo>
                    <a:cubicBezTo>
                      <a:pt x="96875" y="89678"/>
                      <a:pt x="98399" y="89556"/>
                      <a:pt x="99214" y="88552"/>
                    </a:cubicBezTo>
                    <a:cubicBezTo>
                      <a:pt x="100238" y="87289"/>
                      <a:pt x="99703" y="85157"/>
                      <a:pt x="100900" y="84056"/>
                    </a:cubicBezTo>
                    <a:cubicBezTo>
                      <a:pt x="101284" y="83704"/>
                      <a:pt x="101728" y="83552"/>
                      <a:pt x="102190" y="83552"/>
                    </a:cubicBezTo>
                    <a:cubicBezTo>
                      <a:pt x="103537" y="83552"/>
                      <a:pt x="105034" y="84844"/>
                      <a:pt x="105630" y="86240"/>
                    </a:cubicBezTo>
                    <a:cubicBezTo>
                      <a:pt x="106431" y="88116"/>
                      <a:pt x="106723" y="90422"/>
                      <a:pt x="108410" y="91569"/>
                    </a:cubicBezTo>
                    <a:lnTo>
                      <a:pt x="111137" y="91176"/>
                    </a:lnTo>
                    <a:cubicBezTo>
                      <a:pt x="111152" y="95778"/>
                      <a:pt x="112750" y="100362"/>
                      <a:pt x="115602" y="103975"/>
                    </a:cubicBezTo>
                    <a:cubicBezTo>
                      <a:pt x="117157" y="103161"/>
                      <a:pt x="116453" y="100795"/>
                      <a:pt x="115480" y="99330"/>
                    </a:cubicBezTo>
                    <a:cubicBezTo>
                      <a:pt x="114508" y="97866"/>
                      <a:pt x="113554" y="95681"/>
                      <a:pt x="114936" y="94596"/>
                    </a:cubicBezTo>
                    <a:lnTo>
                      <a:pt x="114936" y="94596"/>
                    </a:lnTo>
                    <a:cubicBezTo>
                      <a:pt x="116854" y="94614"/>
                      <a:pt x="117747" y="97259"/>
                      <a:pt x="119611" y="97712"/>
                    </a:cubicBezTo>
                    <a:cubicBezTo>
                      <a:pt x="119777" y="97752"/>
                      <a:pt x="119940" y="97771"/>
                      <a:pt x="120101" y="97771"/>
                    </a:cubicBezTo>
                    <a:cubicBezTo>
                      <a:pt x="121744" y="97771"/>
                      <a:pt x="123089" y="95790"/>
                      <a:pt x="122784" y="94080"/>
                    </a:cubicBezTo>
                    <a:cubicBezTo>
                      <a:pt x="122451" y="92201"/>
                      <a:pt x="120835" y="90820"/>
                      <a:pt x="119169" y="89895"/>
                    </a:cubicBezTo>
                    <a:cubicBezTo>
                      <a:pt x="117675" y="88258"/>
                      <a:pt x="119833" y="85644"/>
                      <a:pt x="122018" y="85274"/>
                    </a:cubicBezTo>
                    <a:cubicBezTo>
                      <a:pt x="122730" y="85153"/>
                      <a:pt x="123464" y="85138"/>
                      <a:pt x="124199" y="85138"/>
                    </a:cubicBezTo>
                    <a:cubicBezTo>
                      <a:pt x="124443" y="85138"/>
                      <a:pt x="124686" y="85140"/>
                      <a:pt x="124930" y="85140"/>
                    </a:cubicBezTo>
                    <a:cubicBezTo>
                      <a:pt x="126201" y="85140"/>
                      <a:pt x="127452" y="85095"/>
                      <a:pt x="128573" y="84531"/>
                    </a:cubicBezTo>
                    <a:cubicBezTo>
                      <a:pt x="130946" y="83339"/>
                      <a:pt x="131739" y="80207"/>
                      <a:pt x="131200" y="77607"/>
                    </a:cubicBezTo>
                    <a:cubicBezTo>
                      <a:pt x="130659" y="75007"/>
                      <a:pt x="129117" y="72748"/>
                      <a:pt x="127857" y="70410"/>
                    </a:cubicBezTo>
                    <a:cubicBezTo>
                      <a:pt x="126781" y="68413"/>
                      <a:pt x="126249" y="65298"/>
                      <a:pt x="128341" y="64420"/>
                    </a:cubicBezTo>
                    <a:cubicBezTo>
                      <a:pt x="128900" y="64186"/>
                      <a:pt x="129528" y="64195"/>
                      <a:pt x="130135" y="64170"/>
                    </a:cubicBezTo>
                    <a:cubicBezTo>
                      <a:pt x="138047" y="63837"/>
                      <a:pt x="144592" y="55459"/>
                      <a:pt x="143005" y="47701"/>
                    </a:cubicBezTo>
                    <a:cubicBezTo>
                      <a:pt x="142706" y="46238"/>
                      <a:pt x="142140" y="44786"/>
                      <a:pt x="141097" y="43719"/>
                    </a:cubicBezTo>
                    <a:cubicBezTo>
                      <a:pt x="139216" y="41800"/>
                      <a:pt x="136024" y="41349"/>
                      <a:pt x="134619" y="39057"/>
                    </a:cubicBezTo>
                    <a:cubicBezTo>
                      <a:pt x="132900" y="36255"/>
                      <a:pt x="135025" y="32537"/>
                      <a:pt x="137778" y="30737"/>
                    </a:cubicBezTo>
                    <a:cubicBezTo>
                      <a:pt x="140529" y="28938"/>
                      <a:pt x="143891" y="28156"/>
                      <a:pt x="146461" y="26105"/>
                    </a:cubicBezTo>
                    <a:cubicBezTo>
                      <a:pt x="147145" y="26087"/>
                      <a:pt x="147512" y="25417"/>
                      <a:pt x="147638" y="24743"/>
                    </a:cubicBezTo>
                    <a:cubicBezTo>
                      <a:pt x="147716" y="24319"/>
                      <a:pt x="147611" y="23887"/>
                      <a:pt x="147608" y="23456"/>
                    </a:cubicBezTo>
                    <a:cubicBezTo>
                      <a:pt x="147598" y="22276"/>
                      <a:pt x="148442" y="21139"/>
                      <a:pt x="149574" y="20805"/>
                    </a:cubicBezTo>
                    <a:cubicBezTo>
                      <a:pt x="149811" y="20736"/>
                      <a:pt x="150056" y="20702"/>
                      <a:pt x="150302" y="20702"/>
                    </a:cubicBezTo>
                    <a:cubicBezTo>
                      <a:pt x="151231" y="20702"/>
                      <a:pt x="152165" y="21179"/>
                      <a:pt x="152664" y="21968"/>
                    </a:cubicBezTo>
                    <a:cubicBezTo>
                      <a:pt x="153442" y="23198"/>
                      <a:pt x="153129" y="24821"/>
                      <a:pt x="152563" y="26163"/>
                    </a:cubicBezTo>
                    <a:cubicBezTo>
                      <a:pt x="151998" y="27505"/>
                      <a:pt x="151199" y="28790"/>
                      <a:pt x="151051" y="30239"/>
                    </a:cubicBezTo>
                    <a:cubicBezTo>
                      <a:pt x="150905" y="31687"/>
                      <a:pt x="151726" y="33391"/>
                      <a:pt x="153173" y="33553"/>
                    </a:cubicBezTo>
                    <a:cubicBezTo>
                      <a:pt x="153252" y="33562"/>
                      <a:pt x="153330" y="33566"/>
                      <a:pt x="153406" y="33566"/>
                    </a:cubicBezTo>
                    <a:cubicBezTo>
                      <a:pt x="155043" y="33566"/>
                      <a:pt x="156090" y="31574"/>
                      <a:pt x="156201" y="29877"/>
                    </a:cubicBezTo>
                    <a:cubicBezTo>
                      <a:pt x="156318" y="28099"/>
                      <a:pt x="155972" y="26160"/>
                      <a:pt x="156925" y="24659"/>
                    </a:cubicBezTo>
                    <a:cubicBezTo>
                      <a:pt x="158377" y="22374"/>
                      <a:pt x="162385" y="21839"/>
                      <a:pt x="162490" y="19133"/>
                    </a:cubicBezTo>
                    <a:cubicBezTo>
                      <a:pt x="162574" y="16945"/>
                      <a:pt x="159821" y="15661"/>
                      <a:pt x="159327" y="13530"/>
                    </a:cubicBezTo>
                    <a:cubicBezTo>
                      <a:pt x="159129" y="12668"/>
                      <a:pt x="159325" y="11773"/>
                      <a:pt x="159405" y="10894"/>
                    </a:cubicBezTo>
                    <a:cubicBezTo>
                      <a:pt x="159709" y="7612"/>
                      <a:pt x="158263" y="4218"/>
                      <a:pt x="155688" y="2163"/>
                    </a:cubicBezTo>
                    <a:cubicBezTo>
                      <a:pt x="153919" y="751"/>
                      <a:pt x="151652" y="0"/>
                      <a:pt x="149391" y="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accent3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3" name="CustomShape 15"/>
              <p:cNvSpPr/>
              <p:nvPr/>
            </p:nvSpPr>
            <p:spPr>
              <a:xfrm>
                <a:off x="8143200" y="3137760"/>
                <a:ext cx="240120" cy="133560"/>
              </a:xfrm>
              <a:custGeom>
                <a:avLst/>
                <a:gdLst/>
                <a:ahLst/>
                <a:rect l="l" t="t" r="r" b="b"/>
                <a:pathLst>
                  <a:path w="13717" h="7580">
                    <a:moveTo>
                      <a:pt x="9951" y="0"/>
                    </a:moveTo>
                    <a:cubicBezTo>
                      <a:pt x="6355" y="0"/>
                      <a:pt x="1" y="1281"/>
                      <a:pt x="2486" y="4894"/>
                    </a:cubicBezTo>
                    <a:cubicBezTo>
                      <a:pt x="3169" y="5885"/>
                      <a:pt x="4297" y="6467"/>
                      <a:pt x="5404" y="6938"/>
                    </a:cubicBezTo>
                    <a:cubicBezTo>
                      <a:pt x="6217" y="7282"/>
                      <a:pt x="7136" y="7580"/>
                      <a:pt x="8003" y="7580"/>
                    </a:cubicBezTo>
                    <a:cubicBezTo>
                      <a:pt x="8565" y="7580"/>
                      <a:pt x="9106" y="7454"/>
                      <a:pt x="9581" y="7134"/>
                    </a:cubicBezTo>
                    <a:cubicBezTo>
                      <a:pt x="10406" y="6577"/>
                      <a:pt x="13156" y="2774"/>
                      <a:pt x="13348" y="1948"/>
                    </a:cubicBezTo>
                    <a:cubicBezTo>
                      <a:pt x="13716" y="358"/>
                      <a:pt x="13186" y="447"/>
                      <a:pt x="11597" y="126"/>
                    </a:cubicBezTo>
                    <a:cubicBezTo>
                      <a:pt x="11194" y="44"/>
                      <a:pt x="10620" y="0"/>
                      <a:pt x="9951" y="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accent3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4" name="CustomShape 16"/>
              <p:cNvSpPr/>
              <p:nvPr/>
            </p:nvSpPr>
            <p:spPr>
              <a:xfrm>
                <a:off x="7971480" y="3124080"/>
                <a:ext cx="391680" cy="284040"/>
              </a:xfrm>
              <a:custGeom>
                <a:avLst/>
                <a:gdLst/>
                <a:ahLst/>
                <a:rect l="l" t="t" r="r" b="b"/>
                <a:pathLst>
                  <a:path w="22348" h="16115">
                    <a:moveTo>
                      <a:pt x="946" y="1"/>
                    </a:moveTo>
                    <a:cubicBezTo>
                      <a:pt x="616" y="1"/>
                      <a:pt x="299" y="66"/>
                      <a:pt x="1" y="208"/>
                    </a:cubicBezTo>
                    <a:cubicBezTo>
                      <a:pt x="742" y="1762"/>
                      <a:pt x="2032" y="3475"/>
                      <a:pt x="2935" y="5119"/>
                    </a:cubicBezTo>
                    <a:cubicBezTo>
                      <a:pt x="6575" y="11745"/>
                      <a:pt x="13987" y="16115"/>
                      <a:pt x="21544" y="16115"/>
                    </a:cubicBezTo>
                    <a:cubicBezTo>
                      <a:pt x="21635" y="16115"/>
                      <a:pt x="21726" y="16114"/>
                      <a:pt x="21817" y="16113"/>
                    </a:cubicBezTo>
                    <a:cubicBezTo>
                      <a:pt x="22347" y="15571"/>
                      <a:pt x="21564" y="14744"/>
                      <a:pt x="20866" y="14448"/>
                    </a:cubicBezTo>
                    <a:cubicBezTo>
                      <a:pt x="18934" y="13634"/>
                      <a:pt x="16857" y="13226"/>
                      <a:pt x="14879" y="12532"/>
                    </a:cubicBezTo>
                    <a:cubicBezTo>
                      <a:pt x="12900" y="11839"/>
                      <a:pt x="10943" y="10790"/>
                      <a:pt x="9769" y="9051"/>
                    </a:cubicBezTo>
                    <a:cubicBezTo>
                      <a:pt x="9280" y="8326"/>
                      <a:pt x="8945" y="7508"/>
                      <a:pt x="8542" y="6731"/>
                    </a:cubicBezTo>
                    <a:cubicBezTo>
                      <a:pt x="7503" y="4729"/>
                      <a:pt x="3759" y="1"/>
                      <a:pt x="946" y="1"/>
                    </a:cubicBezTo>
                    <a:close/>
                  </a:path>
                </a:pathLst>
              </a:custGeom>
              <a:noFill/>
              <a:ln w="19050">
                <a:solidFill>
                  <a:schemeClr val="accent3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5" name="CustomShape 17"/>
              <p:cNvSpPr/>
              <p:nvPr/>
            </p:nvSpPr>
            <p:spPr>
              <a:xfrm>
                <a:off x="8215560" y="3413160"/>
                <a:ext cx="676440" cy="572400"/>
              </a:xfrm>
              <a:custGeom>
                <a:avLst/>
                <a:gdLst/>
                <a:ahLst/>
                <a:rect l="l" t="t" r="r" b="b"/>
                <a:pathLst>
                  <a:path w="38583" h="32445">
                    <a:moveTo>
                      <a:pt x="17573" y="0"/>
                    </a:moveTo>
                    <a:cubicBezTo>
                      <a:pt x="14431" y="0"/>
                      <a:pt x="10968" y="2180"/>
                      <a:pt x="9011" y="4369"/>
                    </a:cubicBezTo>
                    <a:cubicBezTo>
                      <a:pt x="8028" y="5468"/>
                      <a:pt x="7111" y="6810"/>
                      <a:pt x="5676" y="7153"/>
                    </a:cubicBezTo>
                    <a:cubicBezTo>
                      <a:pt x="4830" y="7356"/>
                      <a:pt x="3925" y="7164"/>
                      <a:pt x="3076" y="7361"/>
                    </a:cubicBezTo>
                    <a:cubicBezTo>
                      <a:pt x="581" y="7938"/>
                      <a:pt x="1" y="11293"/>
                      <a:pt x="569" y="13791"/>
                    </a:cubicBezTo>
                    <a:cubicBezTo>
                      <a:pt x="1136" y="16289"/>
                      <a:pt x="2307" y="18910"/>
                      <a:pt x="1374" y="21296"/>
                    </a:cubicBezTo>
                    <a:cubicBezTo>
                      <a:pt x="1185" y="21776"/>
                      <a:pt x="913" y="22246"/>
                      <a:pt x="921" y="22762"/>
                    </a:cubicBezTo>
                    <a:cubicBezTo>
                      <a:pt x="932" y="23380"/>
                      <a:pt x="1355" y="23921"/>
                      <a:pt x="1849" y="24293"/>
                    </a:cubicBezTo>
                    <a:cubicBezTo>
                      <a:pt x="2646" y="24890"/>
                      <a:pt x="3559" y="25128"/>
                      <a:pt x="4517" y="25128"/>
                    </a:cubicBezTo>
                    <a:cubicBezTo>
                      <a:pt x="6301" y="25128"/>
                      <a:pt x="8239" y="24301"/>
                      <a:pt x="9868" y="23418"/>
                    </a:cubicBezTo>
                    <a:cubicBezTo>
                      <a:pt x="11665" y="22444"/>
                      <a:pt x="13735" y="21414"/>
                      <a:pt x="15685" y="21414"/>
                    </a:cubicBezTo>
                    <a:cubicBezTo>
                      <a:pt x="16453" y="21414"/>
                      <a:pt x="17203" y="21574"/>
                      <a:pt x="17910" y="21960"/>
                    </a:cubicBezTo>
                    <a:cubicBezTo>
                      <a:pt x="20585" y="23420"/>
                      <a:pt x="20837" y="27119"/>
                      <a:pt x="22486" y="29685"/>
                    </a:cubicBezTo>
                    <a:cubicBezTo>
                      <a:pt x="23522" y="31296"/>
                      <a:pt x="25450" y="32445"/>
                      <a:pt x="27291" y="32445"/>
                    </a:cubicBezTo>
                    <a:cubicBezTo>
                      <a:pt x="28027" y="32445"/>
                      <a:pt x="28749" y="32261"/>
                      <a:pt x="29394" y="31851"/>
                    </a:cubicBezTo>
                    <a:cubicBezTo>
                      <a:pt x="30163" y="31362"/>
                      <a:pt x="30731" y="30624"/>
                      <a:pt x="31285" y="29900"/>
                    </a:cubicBezTo>
                    <a:lnTo>
                      <a:pt x="34684" y="25460"/>
                    </a:lnTo>
                    <a:cubicBezTo>
                      <a:pt x="36183" y="23501"/>
                      <a:pt x="37736" y="21414"/>
                      <a:pt x="38025" y="18965"/>
                    </a:cubicBezTo>
                    <a:cubicBezTo>
                      <a:pt x="38582" y="14235"/>
                      <a:pt x="34390" y="10436"/>
                      <a:pt x="30609" y="7540"/>
                    </a:cubicBezTo>
                    <a:cubicBezTo>
                      <a:pt x="30407" y="6031"/>
                      <a:pt x="30190" y="4479"/>
                      <a:pt x="29421" y="3165"/>
                    </a:cubicBezTo>
                    <a:cubicBezTo>
                      <a:pt x="28683" y="1906"/>
                      <a:pt x="27576" y="1186"/>
                      <a:pt x="26718" y="1186"/>
                    </a:cubicBezTo>
                    <a:cubicBezTo>
                      <a:pt x="25783" y="1186"/>
                      <a:pt x="25141" y="2039"/>
                      <a:pt x="25589" y="3982"/>
                    </a:cubicBezTo>
                    <a:cubicBezTo>
                      <a:pt x="25561" y="3983"/>
                      <a:pt x="25533" y="3983"/>
                      <a:pt x="25505" y="3983"/>
                    </a:cubicBezTo>
                    <a:cubicBezTo>
                      <a:pt x="23077" y="3983"/>
                      <a:pt x="21095" y="399"/>
                      <a:pt x="18382" y="51"/>
                    </a:cubicBezTo>
                    <a:cubicBezTo>
                      <a:pt x="18115" y="17"/>
                      <a:pt x="17846" y="0"/>
                      <a:pt x="17573" y="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accent3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846" name="CustomShape 18"/>
          <p:cNvSpPr/>
          <p:nvPr/>
        </p:nvSpPr>
        <p:spPr>
          <a:xfrm rot="211800">
            <a:off x="3002760" y="1804320"/>
            <a:ext cx="3167640" cy="595440"/>
          </a:xfrm>
          <a:prstGeom prst="arc">
            <a:avLst>
              <a:gd name="adj1" fmla="val 16200000"/>
              <a:gd name="adj2" fmla="val 21594569"/>
            </a:avLst>
          </a:prstGeom>
          <a:noFill/>
          <a:ln>
            <a:solidFill>
              <a:srgbClr val="ffffff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/>
        </p:style>
      </p:sp>
      <p:sp>
        <p:nvSpPr>
          <p:cNvPr id="847" name="CustomShape 19"/>
          <p:cNvSpPr/>
          <p:nvPr/>
        </p:nvSpPr>
        <p:spPr>
          <a:xfrm flipH="1">
            <a:off x="4499280" y="1419480"/>
            <a:ext cx="333720" cy="491400"/>
          </a:xfrm>
          <a:custGeom>
            <a:avLst/>
            <a:gdLst/>
            <a:ahLst/>
            <a:rect l="l" t="t" r="r" b="b"/>
            <a:pathLst>
              <a:path w="133027" h="195758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8" name="CustomShape 20"/>
          <p:cNvSpPr/>
          <p:nvPr/>
        </p:nvSpPr>
        <p:spPr>
          <a:xfrm flipH="1">
            <a:off x="6043680" y="1803600"/>
            <a:ext cx="333720" cy="491400"/>
          </a:xfrm>
          <a:custGeom>
            <a:avLst/>
            <a:gdLst/>
            <a:ahLst/>
            <a:rect l="l" t="t" r="r" b="b"/>
            <a:pathLst>
              <a:path w="133027" h="195758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849" name="Group 21"/>
          <p:cNvGrpSpPr/>
          <p:nvPr/>
        </p:nvGrpSpPr>
        <p:grpSpPr>
          <a:xfrm>
            <a:off x="1722960" y="3637080"/>
            <a:ext cx="2242800" cy="1300680"/>
            <a:chOff x="1722960" y="3637080"/>
            <a:chExt cx="2242800" cy="1300680"/>
          </a:xfrm>
        </p:grpSpPr>
        <p:sp>
          <p:nvSpPr>
            <p:cNvPr id="850" name="CustomShape 22"/>
            <p:cNvSpPr/>
            <p:nvPr/>
          </p:nvSpPr>
          <p:spPr>
            <a:xfrm rot="321600">
              <a:off x="1905480" y="4592160"/>
              <a:ext cx="82440" cy="182880"/>
            </a:xfrm>
            <a:custGeom>
              <a:avLst/>
              <a:gdLst/>
              <a:ahLst/>
              <a:rect l="l" t="t" r="r" b="b"/>
              <a:pathLst>
                <a:path w="9741" h="24551">
                  <a:moveTo>
                    <a:pt x="0" y="0"/>
                  </a:moveTo>
                  <a:lnTo>
                    <a:pt x="0" y="24551"/>
                  </a:lnTo>
                  <a:lnTo>
                    <a:pt x="9740" y="24551"/>
                  </a:lnTo>
                  <a:lnTo>
                    <a:pt x="9740" y="0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1" name="CustomShape 23"/>
            <p:cNvSpPr/>
            <p:nvPr/>
          </p:nvSpPr>
          <p:spPr>
            <a:xfrm rot="321600">
              <a:off x="3600360" y="4751280"/>
              <a:ext cx="82440" cy="182880"/>
            </a:xfrm>
            <a:custGeom>
              <a:avLst/>
              <a:gdLst/>
              <a:ahLst/>
              <a:rect l="l" t="t" r="r" b="b"/>
              <a:pathLst>
                <a:path w="9741" h="24551">
                  <a:moveTo>
                    <a:pt x="0" y="0"/>
                  </a:moveTo>
                  <a:lnTo>
                    <a:pt x="0" y="24551"/>
                  </a:lnTo>
                  <a:lnTo>
                    <a:pt x="9741" y="24551"/>
                  </a:lnTo>
                  <a:lnTo>
                    <a:pt x="9741" y="0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2" name="CustomShape 24"/>
            <p:cNvSpPr/>
            <p:nvPr/>
          </p:nvSpPr>
          <p:spPr>
            <a:xfrm rot="321600">
              <a:off x="1887120" y="3643920"/>
              <a:ext cx="160560" cy="220320"/>
            </a:xfrm>
            <a:custGeom>
              <a:avLst/>
              <a:gdLst/>
              <a:ahLst/>
              <a:rect l="l" t="t" r="r" b="b"/>
              <a:pathLst>
                <a:path w="18948" h="29556">
                  <a:moveTo>
                    <a:pt x="0" y="1"/>
                  </a:moveTo>
                  <a:lnTo>
                    <a:pt x="0" y="29555"/>
                  </a:lnTo>
                  <a:lnTo>
                    <a:pt x="18947" y="29555"/>
                  </a:lnTo>
                  <a:lnTo>
                    <a:pt x="18947" y="1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3" name="CustomShape 25"/>
            <p:cNvSpPr/>
            <p:nvPr/>
          </p:nvSpPr>
          <p:spPr>
            <a:xfrm rot="321600">
              <a:off x="2101320" y="3664080"/>
              <a:ext cx="160920" cy="220320"/>
            </a:xfrm>
            <a:custGeom>
              <a:avLst/>
              <a:gdLst/>
              <a:ahLst/>
              <a:rect l="l" t="t" r="r" b="b"/>
              <a:pathLst>
                <a:path w="18981" h="29556">
                  <a:moveTo>
                    <a:pt x="0" y="1"/>
                  </a:moveTo>
                  <a:lnTo>
                    <a:pt x="0" y="29555"/>
                  </a:lnTo>
                  <a:lnTo>
                    <a:pt x="18981" y="29555"/>
                  </a:lnTo>
                  <a:lnTo>
                    <a:pt x="18981" y="1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4" name="CustomShape 26"/>
            <p:cNvSpPr/>
            <p:nvPr/>
          </p:nvSpPr>
          <p:spPr>
            <a:xfrm rot="321600">
              <a:off x="1763280" y="3781080"/>
              <a:ext cx="2161440" cy="970560"/>
            </a:xfrm>
            <a:custGeom>
              <a:avLst/>
              <a:gdLst/>
              <a:ahLst/>
              <a:rect l="l" t="t" r="r" b="b"/>
              <a:pathLst>
                <a:path w="278333" h="129994">
                  <a:moveTo>
                    <a:pt x="1" y="1"/>
                  </a:moveTo>
                  <a:lnTo>
                    <a:pt x="1" y="129994"/>
                  </a:lnTo>
                  <a:lnTo>
                    <a:pt x="278333" y="129994"/>
                  </a:lnTo>
                  <a:lnTo>
                    <a:pt x="278333" y="1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5" name="CustomShape 27"/>
            <p:cNvSpPr/>
            <p:nvPr/>
          </p:nvSpPr>
          <p:spPr>
            <a:xfrm rot="321600">
              <a:off x="1845000" y="3790800"/>
              <a:ext cx="986400" cy="855720"/>
            </a:xfrm>
            <a:custGeom>
              <a:avLst/>
              <a:gdLst/>
              <a:ahLst/>
              <a:rect l="l" t="t" r="r" b="b"/>
              <a:pathLst>
                <a:path w="156413" h="114617">
                  <a:moveTo>
                    <a:pt x="1" y="1"/>
                  </a:moveTo>
                  <a:lnTo>
                    <a:pt x="1" y="114616"/>
                  </a:lnTo>
                  <a:lnTo>
                    <a:pt x="156412" y="114616"/>
                  </a:lnTo>
                  <a:lnTo>
                    <a:pt x="156412" y="1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856" name="Group 28"/>
            <p:cNvGrpSpPr/>
            <p:nvPr/>
          </p:nvGrpSpPr>
          <p:grpSpPr>
            <a:xfrm>
              <a:off x="1874160" y="3828240"/>
              <a:ext cx="988560" cy="786960"/>
              <a:chOff x="1874160" y="3828240"/>
              <a:chExt cx="988560" cy="786960"/>
            </a:xfrm>
          </p:grpSpPr>
          <p:sp>
            <p:nvSpPr>
              <p:cNvPr id="857" name="CustomShape 29"/>
              <p:cNvSpPr/>
              <p:nvPr/>
            </p:nvSpPr>
            <p:spPr>
              <a:xfrm rot="321600">
                <a:off x="1937880" y="387144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58" name="CustomShape 30"/>
              <p:cNvSpPr/>
              <p:nvPr/>
            </p:nvSpPr>
            <p:spPr>
              <a:xfrm rot="321600">
                <a:off x="1932480" y="392976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59" name="CustomShape 31"/>
              <p:cNvSpPr/>
              <p:nvPr/>
            </p:nvSpPr>
            <p:spPr>
              <a:xfrm rot="321600">
                <a:off x="1926720" y="398808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0" name="CustomShape 32"/>
              <p:cNvSpPr/>
              <p:nvPr/>
            </p:nvSpPr>
            <p:spPr>
              <a:xfrm rot="321600">
                <a:off x="1921320" y="404640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1" name="CustomShape 33"/>
              <p:cNvSpPr/>
              <p:nvPr/>
            </p:nvSpPr>
            <p:spPr>
              <a:xfrm rot="321600">
                <a:off x="1915920" y="410508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2" name="CustomShape 34"/>
              <p:cNvSpPr/>
              <p:nvPr/>
            </p:nvSpPr>
            <p:spPr>
              <a:xfrm rot="321600">
                <a:off x="1910520" y="416376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3" name="CustomShape 35"/>
              <p:cNvSpPr/>
              <p:nvPr/>
            </p:nvSpPr>
            <p:spPr>
              <a:xfrm rot="321600">
                <a:off x="1904760" y="422172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4" name="CustomShape 36"/>
              <p:cNvSpPr/>
              <p:nvPr/>
            </p:nvSpPr>
            <p:spPr>
              <a:xfrm rot="321600">
                <a:off x="1899360" y="428004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5" name="CustomShape 37"/>
              <p:cNvSpPr/>
              <p:nvPr/>
            </p:nvSpPr>
            <p:spPr>
              <a:xfrm rot="321600">
                <a:off x="1893960" y="433836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6" name="CustomShape 38"/>
              <p:cNvSpPr/>
              <p:nvPr/>
            </p:nvSpPr>
            <p:spPr>
              <a:xfrm rot="321600">
                <a:off x="1888560" y="439704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7" name="CustomShape 39"/>
              <p:cNvSpPr/>
              <p:nvPr/>
            </p:nvSpPr>
            <p:spPr>
              <a:xfrm rot="321600">
                <a:off x="1883160" y="445536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8" name="CustomShape 40"/>
              <p:cNvSpPr/>
              <p:nvPr/>
            </p:nvSpPr>
            <p:spPr>
              <a:xfrm rot="321600">
                <a:off x="1877400" y="451368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9" name="CustomShape 41"/>
              <p:cNvSpPr/>
              <p:nvPr/>
            </p:nvSpPr>
            <p:spPr>
              <a:xfrm rot="321600">
                <a:off x="1872000" y="4571640"/>
                <a:ext cx="926640" cy="360"/>
              </a:xfrm>
              <a:custGeom>
                <a:avLst/>
                <a:gdLst/>
                <a:ahLst/>
                <a:rect l="l" t="t" r="r" b="b"/>
                <a:pathLst>
                  <a:path w="146939" h="1">
                    <a:moveTo>
                      <a:pt x="146938" y="1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accent6"/>
              </a:solidFill>
              <a:ln w="9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870" name="CustomShape 42"/>
            <p:cNvSpPr/>
            <p:nvPr/>
          </p:nvSpPr>
          <p:spPr>
            <a:xfrm rot="321600">
              <a:off x="2841480" y="3781080"/>
              <a:ext cx="360" cy="970920"/>
            </a:xfrm>
            <a:custGeom>
              <a:avLst/>
              <a:gdLst/>
              <a:ahLst/>
              <a:rect l="l" t="t" r="r" b="b"/>
              <a:pathLst>
                <a:path w="1" h="130027">
                  <a:moveTo>
                    <a:pt x="0" y="1"/>
                  </a:moveTo>
                  <a:lnTo>
                    <a:pt x="0" y="130027"/>
                  </a:lnTo>
                </a:path>
              </a:pathLst>
            </a:custGeom>
            <a:noFill/>
            <a:ln w="65050">
              <a:solidFill>
                <a:srgbClr val="61616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1" name="CustomShape 43"/>
            <p:cNvSpPr/>
            <p:nvPr/>
          </p:nvSpPr>
          <p:spPr>
            <a:xfrm rot="16521600">
              <a:off x="3348000" y="4635360"/>
              <a:ext cx="360" cy="360"/>
            </a:xfrm>
            <a:custGeom>
              <a:avLst/>
              <a:gdLst/>
              <a:ahLst/>
              <a:rect l="l" t="t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noFill/>
            <a:ln cap="rnd" w="51700">
              <a:solidFill>
                <a:srgbClr val="ffecb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2" name="CustomShape 44"/>
            <p:cNvSpPr/>
            <p:nvPr/>
          </p:nvSpPr>
          <p:spPr>
            <a:xfrm rot="16521600">
              <a:off x="3393360" y="4154040"/>
              <a:ext cx="360" cy="360"/>
            </a:xfrm>
            <a:custGeom>
              <a:avLst/>
              <a:gdLst/>
              <a:ahLst/>
              <a:rect l="l" t="t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noFill/>
            <a:ln cap="rnd" w="51700">
              <a:solidFill>
                <a:srgbClr val="ffecb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3" name="CustomShape 45"/>
            <p:cNvSpPr/>
            <p:nvPr/>
          </p:nvSpPr>
          <p:spPr>
            <a:xfrm rot="5721600">
              <a:off x="3410280" y="4156200"/>
              <a:ext cx="360" cy="360"/>
            </a:xfrm>
            <a:custGeom>
              <a:avLst/>
              <a:gdLst/>
              <a:ahLst/>
              <a:rect l="l" t="t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noFill/>
            <a:ln cap="rnd" w="51700">
              <a:solidFill>
                <a:srgbClr val="ffecb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4" name="CustomShape 46"/>
            <p:cNvSpPr/>
            <p:nvPr/>
          </p:nvSpPr>
          <p:spPr>
            <a:xfrm rot="5721600">
              <a:off x="3364920" y="4637520"/>
              <a:ext cx="360" cy="360"/>
            </a:xfrm>
            <a:custGeom>
              <a:avLst/>
              <a:gdLst/>
              <a:ahLst/>
              <a:rect l="l" t="t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noFill/>
            <a:ln cap="rnd" w="51700">
              <a:solidFill>
                <a:srgbClr val="ffecb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5" name="CustomShape 47"/>
            <p:cNvSpPr/>
            <p:nvPr/>
          </p:nvSpPr>
          <p:spPr>
            <a:xfrm rot="321600">
              <a:off x="2979720" y="3857400"/>
              <a:ext cx="168480" cy="56160"/>
            </a:xfrm>
            <a:custGeom>
              <a:avLst/>
              <a:gdLst/>
              <a:ahLst/>
              <a:rect l="l" t="t" r="r" b="b"/>
              <a:pathLst>
                <a:path w="18981" h="29556">
                  <a:moveTo>
                    <a:pt x="0" y="1"/>
                  </a:moveTo>
                  <a:lnTo>
                    <a:pt x="0" y="29555"/>
                  </a:lnTo>
                  <a:lnTo>
                    <a:pt x="18981" y="29555"/>
                  </a:lnTo>
                  <a:lnTo>
                    <a:pt x="18981" y="1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6" name="CustomShape 48"/>
            <p:cNvSpPr/>
            <p:nvPr/>
          </p:nvSpPr>
          <p:spPr>
            <a:xfrm rot="321600">
              <a:off x="3219480" y="3879720"/>
              <a:ext cx="168480" cy="56160"/>
            </a:xfrm>
            <a:custGeom>
              <a:avLst/>
              <a:gdLst/>
              <a:ahLst/>
              <a:rect l="l" t="t" r="r" b="b"/>
              <a:pathLst>
                <a:path w="18981" h="29556">
                  <a:moveTo>
                    <a:pt x="0" y="1"/>
                  </a:moveTo>
                  <a:lnTo>
                    <a:pt x="0" y="29555"/>
                  </a:lnTo>
                  <a:lnTo>
                    <a:pt x="18981" y="29555"/>
                  </a:lnTo>
                  <a:lnTo>
                    <a:pt x="18981" y="1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7" name="CustomShape 49"/>
            <p:cNvSpPr/>
            <p:nvPr/>
          </p:nvSpPr>
          <p:spPr>
            <a:xfrm rot="321600">
              <a:off x="3459600" y="3902400"/>
              <a:ext cx="168480" cy="56160"/>
            </a:xfrm>
            <a:custGeom>
              <a:avLst/>
              <a:gdLst/>
              <a:ahLst/>
              <a:rect l="l" t="t" r="r" b="b"/>
              <a:pathLst>
                <a:path w="18981" h="29556">
                  <a:moveTo>
                    <a:pt x="0" y="1"/>
                  </a:moveTo>
                  <a:lnTo>
                    <a:pt x="0" y="29555"/>
                  </a:lnTo>
                  <a:lnTo>
                    <a:pt x="18981" y="29555"/>
                  </a:lnTo>
                  <a:lnTo>
                    <a:pt x="18981" y="1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8" name="CustomShape 50"/>
            <p:cNvSpPr/>
            <p:nvPr/>
          </p:nvSpPr>
          <p:spPr>
            <a:xfrm rot="321600">
              <a:off x="3699360" y="3924720"/>
              <a:ext cx="168480" cy="56160"/>
            </a:xfrm>
            <a:custGeom>
              <a:avLst/>
              <a:gdLst/>
              <a:ahLst/>
              <a:rect l="l" t="t" r="r" b="b"/>
              <a:pathLst>
                <a:path w="18981" h="29556">
                  <a:moveTo>
                    <a:pt x="0" y="1"/>
                  </a:moveTo>
                  <a:lnTo>
                    <a:pt x="0" y="29555"/>
                  </a:lnTo>
                  <a:lnTo>
                    <a:pt x="18981" y="29555"/>
                  </a:lnTo>
                  <a:lnTo>
                    <a:pt x="18981" y="1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879" name="Group 51"/>
            <p:cNvGrpSpPr/>
            <p:nvPr/>
          </p:nvGrpSpPr>
          <p:grpSpPr>
            <a:xfrm>
              <a:off x="2903760" y="4013640"/>
              <a:ext cx="615240" cy="726840"/>
              <a:chOff x="2903760" y="4013640"/>
              <a:chExt cx="615240" cy="726840"/>
            </a:xfrm>
          </p:grpSpPr>
          <p:sp>
            <p:nvSpPr>
              <p:cNvPr id="880" name="CustomShape 52"/>
              <p:cNvSpPr/>
              <p:nvPr/>
            </p:nvSpPr>
            <p:spPr>
              <a:xfrm rot="16521600">
                <a:off x="3270600" y="4385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1" name="CustomShape 53"/>
              <p:cNvSpPr/>
              <p:nvPr/>
            </p:nvSpPr>
            <p:spPr>
              <a:xfrm rot="16521600">
                <a:off x="3270600" y="4385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2" name="CustomShape 54"/>
              <p:cNvSpPr/>
              <p:nvPr/>
            </p:nvSpPr>
            <p:spPr>
              <a:xfrm rot="16521600">
                <a:off x="3270600" y="4385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3" name="CustomShape 55"/>
              <p:cNvSpPr/>
              <p:nvPr/>
            </p:nvSpPr>
            <p:spPr>
              <a:xfrm rot="16521600">
                <a:off x="3270600" y="4385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4" name="CustomShape 56"/>
              <p:cNvSpPr/>
              <p:nvPr/>
            </p:nvSpPr>
            <p:spPr>
              <a:xfrm rot="16521600">
                <a:off x="3270600" y="4385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5" name="CustomShape 57"/>
              <p:cNvSpPr/>
              <p:nvPr/>
            </p:nvSpPr>
            <p:spPr>
              <a:xfrm rot="16521600">
                <a:off x="3270600" y="4385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6" name="CustomShape 58"/>
              <p:cNvSpPr/>
              <p:nvPr/>
            </p:nvSpPr>
            <p:spPr>
              <a:xfrm rot="16521600">
                <a:off x="2845080" y="4124880"/>
                <a:ext cx="682560" cy="504000"/>
              </a:xfrm>
              <a:custGeom>
                <a:avLst/>
                <a:gdLst/>
                <a:ahLst/>
                <a:rect l="l" t="t" r="r" b="b"/>
                <a:pathLst>
                  <a:path w="92133" h="69051">
                    <a:moveTo>
                      <a:pt x="46033" y="1"/>
                    </a:moveTo>
                    <a:cubicBezTo>
                      <a:pt x="37627" y="1"/>
                      <a:pt x="29755" y="2269"/>
                      <a:pt x="23017" y="6205"/>
                    </a:cubicBezTo>
                    <a:cubicBezTo>
                      <a:pt x="16012" y="10241"/>
                      <a:pt x="10207" y="16079"/>
                      <a:pt x="6171" y="23051"/>
                    </a:cubicBezTo>
                    <a:cubicBezTo>
                      <a:pt x="2235" y="29822"/>
                      <a:pt x="0" y="37661"/>
                      <a:pt x="0" y="46067"/>
                    </a:cubicBezTo>
                    <a:cubicBezTo>
                      <a:pt x="0" y="54440"/>
                      <a:pt x="2235" y="62312"/>
                      <a:pt x="6171" y="69050"/>
                    </a:cubicBezTo>
                    <a:lnTo>
                      <a:pt x="46066" y="46067"/>
                    </a:lnTo>
                    <a:lnTo>
                      <a:pt x="85962" y="69050"/>
                    </a:lnTo>
                    <a:cubicBezTo>
                      <a:pt x="89898" y="62279"/>
                      <a:pt x="92133" y="54440"/>
                      <a:pt x="92133" y="46067"/>
                    </a:cubicBezTo>
                    <a:cubicBezTo>
                      <a:pt x="92133" y="37661"/>
                      <a:pt x="89798" y="29822"/>
                      <a:pt x="85895" y="23051"/>
                    </a:cubicBezTo>
                    <a:cubicBezTo>
                      <a:pt x="81825" y="16046"/>
                      <a:pt x="75988" y="10241"/>
                      <a:pt x="69049" y="6205"/>
                    </a:cubicBezTo>
                    <a:cubicBezTo>
                      <a:pt x="62245" y="2269"/>
                      <a:pt x="54406" y="1"/>
                      <a:pt x="460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7" name="CustomShape 59"/>
              <p:cNvSpPr/>
              <p:nvPr/>
            </p:nvSpPr>
            <p:spPr>
              <a:xfrm rot="16521600">
                <a:off x="3052800" y="4171680"/>
                <a:ext cx="434880" cy="428400"/>
              </a:xfrm>
              <a:custGeom>
                <a:avLst/>
                <a:gdLst/>
                <a:ahLst/>
                <a:rect l="l" t="t" r="r" b="b"/>
                <a:pathLst>
                  <a:path w="58709" h="58709">
                    <a:moveTo>
                      <a:pt x="29354" y="0"/>
                    </a:moveTo>
                    <a:cubicBezTo>
                      <a:pt x="13143" y="0"/>
                      <a:pt x="0" y="13143"/>
                      <a:pt x="0" y="29354"/>
                    </a:cubicBezTo>
                    <a:cubicBezTo>
                      <a:pt x="0" y="45566"/>
                      <a:pt x="13143" y="58709"/>
                      <a:pt x="29354" y="58709"/>
                    </a:cubicBezTo>
                    <a:cubicBezTo>
                      <a:pt x="45566" y="58709"/>
                      <a:pt x="58709" y="45566"/>
                      <a:pt x="58709" y="29354"/>
                    </a:cubicBezTo>
                    <a:cubicBezTo>
                      <a:pt x="58709" y="13143"/>
                      <a:pt x="45566" y="0"/>
                      <a:pt x="2935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8" name="CustomShape 60"/>
              <p:cNvSpPr/>
              <p:nvPr/>
            </p:nvSpPr>
            <p:spPr>
              <a:xfrm rot="321600">
                <a:off x="3055680" y="4160520"/>
                <a:ext cx="443160" cy="446400"/>
              </a:xfrm>
              <a:prstGeom prst="pie">
                <a:avLst>
                  <a:gd name="adj1" fmla="val 5402053"/>
                  <a:gd name="adj2" fmla="val 13305494"/>
                </a:avLst>
              </a:prstGeom>
              <a:solidFill>
                <a:schemeClr val="accent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9" name="CustomShape 61"/>
              <p:cNvSpPr/>
              <p:nvPr/>
            </p:nvSpPr>
            <p:spPr>
              <a:xfrm rot="16521600">
                <a:off x="3155760" y="4272840"/>
                <a:ext cx="228960" cy="225360"/>
              </a:xfrm>
              <a:custGeom>
                <a:avLst/>
                <a:gdLst/>
                <a:ahLst/>
                <a:rect l="l" t="t" r="r" b="b"/>
                <a:pathLst>
                  <a:path w="30923" h="30923">
                    <a:moveTo>
                      <a:pt x="15445" y="1"/>
                    </a:moveTo>
                    <a:cubicBezTo>
                      <a:pt x="6906" y="1"/>
                      <a:pt x="1" y="6939"/>
                      <a:pt x="1" y="15478"/>
                    </a:cubicBezTo>
                    <a:cubicBezTo>
                      <a:pt x="1" y="24018"/>
                      <a:pt x="6906" y="30923"/>
                      <a:pt x="15445" y="30923"/>
                    </a:cubicBezTo>
                    <a:cubicBezTo>
                      <a:pt x="23985" y="30923"/>
                      <a:pt x="30923" y="24018"/>
                      <a:pt x="30923" y="15478"/>
                    </a:cubicBezTo>
                    <a:cubicBezTo>
                      <a:pt x="30923" y="6939"/>
                      <a:pt x="23985" y="1"/>
                      <a:pt x="15445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 w="41700">
                <a:solidFill>
                  <a:srgbClr val="61616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0" name="CustomShape 62"/>
              <p:cNvSpPr/>
              <p:nvPr/>
            </p:nvSpPr>
            <p:spPr>
              <a:xfrm rot="16521600">
                <a:off x="3125520" y="4226040"/>
                <a:ext cx="153720" cy="151560"/>
              </a:xfrm>
              <a:custGeom>
                <a:avLst/>
                <a:gdLst/>
                <a:ahLst/>
                <a:rect l="l" t="t" r="r" b="b"/>
                <a:pathLst>
                  <a:path w="20782" h="20783">
                    <a:moveTo>
                      <a:pt x="0" y="20782"/>
                    </a:moveTo>
                    <a:lnTo>
                      <a:pt x="20782" y="1"/>
                    </a:ln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1" name="CustomShape 63"/>
              <p:cNvSpPr/>
              <p:nvPr/>
            </p:nvSpPr>
            <p:spPr>
              <a:xfrm rot="16521600">
                <a:off x="3226320" y="4341960"/>
                <a:ext cx="88560" cy="87480"/>
              </a:xfrm>
              <a:custGeom>
                <a:avLst/>
                <a:gdLst/>
                <a:ahLst/>
                <a:rect l="l" t="t" r="r" b="b"/>
                <a:pathLst>
                  <a:path w="12009" h="12009">
                    <a:moveTo>
                      <a:pt x="6004" y="0"/>
                    </a:moveTo>
                    <a:cubicBezTo>
                      <a:pt x="2702" y="0"/>
                      <a:pt x="0" y="2669"/>
                      <a:pt x="0" y="6004"/>
                    </a:cubicBezTo>
                    <a:cubicBezTo>
                      <a:pt x="0" y="9307"/>
                      <a:pt x="2702" y="12009"/>
                      <a:pt x="6004" y="12009"/>
                    </a:cubicBezTo>
                    <a:cubicBezTo>
                      <a:pt x="9340" y="12009"/>
                      <a:pt x="12009" y="9307"/>
                      <a:pt x="12009" y="6004"/>
                    </a:cubicBezTo>
                    <a:cubicBezTo>
                      <a:pt x="12009" y="2669"/>
                      <a:pt x="9340" y="0"/>
                      <a:pt x="60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83400">
                <a:solidFill>
                  <a:srgbClr val="61616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2" name="CustomShape 64"/>
              <p:cNvSpPr/>
              <p:nvPr/>
            </p:nvSpPr>
            <p:spPr>
              <a:xfrm rot="321600">
                <a:off x="3047040" y="4135680"/>
                <a:ext cx="150840" cy="15300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76200">
                <a:solidFill>
                  <a:schemeClr val="dk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893" name="Group 65"/>
            <p:cNvGrpSpPr/>
            <p:nvPr/>
          </p:nvGrpSpPr>
          <p:grpSpPr>
            <a:xfrm>
              <a:off x="3242520" y="4031640"/>
              <a:ext cx="612720" cy="746640"/>
              <a:chOff x="3242520" y="4031640"/>
              <a:chExt cx="612720" cy="746640"/>
            </a:xfrm>
          </p:grpSpPr>
          <p:sp>
            <p:nvSpPr>
              <p:cNvPr id="894" name="CustomShape 66"/>
              <p:cNvSpPr/>
              <p:nvPr/>
            </p:nvSpPr>
            <p:spPr>
              <a:xfrm rot="5721600">
                <a:off x="3487680" y="440604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5" name="CustomShape 67"/>
              <p:cNvSpPr/>
              <p:nvPr/>
            </p:nvSpPr>
            <p:spPr>
              <a:xfrm rot="5721600">
                <a:off x="3487680" y="440604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6" name="CustomShape 68"/>
              <p:cNvSpPr/>
              <p:nvPr/>
            </p:nvSpPr>
            <p:spPr>
              <a:xfrm rot="5721600">
                <a:off x="3487680" y="440604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7" name="CustomShape 69"/>
              <p:cNvSpPr/>
              <p:nvPr/>
            </p:nvSpPr>
            <p:spPr>
              <a:xfrm rot="5721600">
                <a:off x="3487680" y="440604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8" name="CustomShape 70"/>
              <p:cNvSpPr/>
              <p:nvPr/>
            </p:nvSpPr>
            <p:spPr>
              <a:xfrm rot="5721600">
                <a:off x="3487680" y="440604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9" name="CustomShape 71"/>
              <p:cNvSpPr/>
              <p:nvPr/>
            </p:nvSpPr>
            <p:spPr>
              <a:xfrm rot="5721600">
                <a:off x="3487680" y="440604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1" h="1">
                    <a:moveTo>
                      <a:pt x="0" y="0"/>
                    </a:move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0" name="CustomShape 72"/>
              <p:cNvSpPr/>
              <p:nvPr/>
            </p:nvSpPr>
            <p:spPr>
              <a:xfrm rot="5721600">
                <a:off x="3231000" y="4162680"/>
                <a:ext cx="682560" cy="504000"/>
              </a:xfrm>
              <a:custGeom>
                <a:avLst/>
                <a:gdLst/>
                <a:ahLst/>
                <a:rect l="l" t="t" r="r" b="b"/>
                <a:pathLst>
                  <a:path w="92133" h="69051">
                    <a:moveTo>
                      <a:pt x="46033" y="1"/>
                    </a:moveTo>
                    <a:cubicBezTo>
                      <a:pt x="37627" y="1"/>
                      <a:pt x="29755" y="2269"/>
                      <a:pt x="23017" y="6205"/>
                    </a:cubicBezTo>
                    <a:cubicBezTo>
                      <a:pt x="16012" y="10241"/>
                      <a:pt x="10207" y="16079"/>
                      <a:pt x="6171" y="23051"/>
                    </a:cubicBezTo>
                    <a:cubicBezTo>
                      <a:pt x="2235" y="29822"/>
                      <a:pt x="0" y="37661"/>
                      <a:pt x="0" y="46067"/>
                    </a:cubicBezTo>
                    <a:cubicBezTo>
                      <a:pt x="0" y="54440"/>
                      <a:pt x="2235" y="62312"/>
                      <a:pt x="6171" y="69050"/>
                    </a:cubicBezTo>
                    <a:lnTo>
                      <a:pt x="46066" y="46067"/>
                    </a:lnTo>
                    <a:lnTo>
                      <a:pt x="85962" y="69050"/>
                    </a:lnTo>
                    <a:cubicBezTo>
                      <a:pt x="89898" y="62279"/>
                      <a:pt x="92133" y="54440"/>
                      <a:pt x="92133" y="46067"/>
                    </a:cubicBezTo>
                    <a:cubicBezTo>
                      <a:pt x="92133" y="37661"/>
                      <a:pt x="89798" y="29822"/>
                      <a:pt x="85895" y="23051"/>
                    </a:cubicBezTo>
                    <a:cubicBezTo>
                      <a:pt x="81825" y="16046"/>
                      <a:pt x="75988" y="10241"/>
                      <a:pt x="69049" y="6205"/>
                    </a:cubicBezTo>
                    <a:cubicBezTo>
                      <a:pt x="62245" y="2269"/>
                      <a:pt x="54406" y="1"/>
                      <a:pt x="460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1" name="CustomShape 73"/>
              <p:cNvSpPr/>
              <p:nvPr/>
            </p:nvSpPr>
            <p:spPr>
              <a:xfrm rot="5721600">
                <a:off x="3270960" y="4191840"/>
                <a:ext cx="434880" cy="428400"/>
              </a:xfrm>
              <a:custGeom>
                <a:avLst/>
                <a:gdLst/>
                <a:ahLst/>
                <a:rect l="l" t="t" r="r" b="b"/>
                <a:pathLst>
                  <a:path w="58709" h="58709">
                    <a:moveTo>
                      <a:pt x="29354" y="0"/>
                    </a:moveTo>
                    <a:cubicBezTo>
                      <a:pt x="13143" y="0"/>
                      <a:pt x="0" y="13143"/>
                      <a:pt x="0" y="29354"/>
                    </a:cubicBezTo>
                    <a:cubicBezTo>
                      <a:pt x="0" y="45566"/>
                      <a:pt x="13143" y="58709"/>
                      <a:pt x="29354" y="58709"/>
                    </a:cubicBezTo>
                    <a:cubicBezTo>
                      <a:pt x="45566" y="58709"/>
                      <a:pt x="58709" y="45566"/>
                      <a:pt x="58709" y="29354"/>
                    </a:cubicBezTo>
                    <a:cubicBezTo>
                      <a:pt x="58709" y="13143"/>
                      <a:pt x="45566" y="0"/>
                      <a:pt x="2935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2" name="CustomShape 74"/>
              <p:cNvSpPr/>
              <p:nvPr/>
            </p:nvSpPr>
            <p:spPr>
              <a:xfrm rot="321600">
                <a:off x="3265560" y="4177080"/>
                <a:ext cx="443160" cy="446400"/>
              </a:xfrm>
              <a:prstGeom prst="pie">
                <a:avLst>
                  <a:gd name="adj1" fmla="val 2604892"/>
                  <a:gd name="adj2" fmla="val 5384358"/>
                </a:avLst>
              </a:prstGeom>
              <a:solidFill>
                <a:schemeClr val="accent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3" name="CustomShape 75"/>
              <p:cNvSpPr/>
              <p:nvPr/>
            </p:nvSpPr>
            <p:spPr>
              <a:xfrm rot="5721600">
                <a:off x="3373920" y="4293360"/>
                <a:ext cx="228960" cy="225360"/>
              </a:xfrm>
              <a:custGeom>
                <a:avLst/>
                <a:gdLst/>
                <a:ahLst/>
                <a:rect l="l" t="t" r="r" b="b"/>
                <a:pathLst>
                  <a:path w="30923" h="30923">
                    <a:moveTo>
                      <a:pt x="15445" y="1"/>
                    </a:moveTo>
                    <a:cubicBezTo>
                      <a:pt x="6906" y="1"/>
                      <a:pt x="1" y="6939"/>
                      <a:pt x="1" y="15478"/>
                    </a:cubicBezTo>
                    <a:cubicBezTo>
                      <a:pt x="1" y="24018"/>
                      <a:pt x="6906" y="30923"/>
                      <a:pt x="15445" y="30923"/>
                    </a:cubicBezTo>
                    <a:cubicBezTo>
                      <a:pt x="23985" y="30923"/>
                      <a:pt x="30923" y="24018"/>
                      <a:pt x="30923" y="15478"/>
                    </a:cubicBezTo>
                    <a:cubicBezTo>
                      <a:pt x="30923" y="6939"/>
                      <a:pt x="23985" y="1"/>
                      <a:pt x="15445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 w="41700">
                <a:solidFill>
                  <a:srgbClr val="61616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4" name="CustomShape 76"/>
              <p:cNvSpPr/>
              <p:nvPr/>
            </p:nvSpPr>
            <p:spPr>
              <a:xfrm rot="5721600">
                <a:off x="3479400" y="4413960"/>
                <a:ext cx="153720" cy="151560"/>
              </a:xfrm>
              <a:custGeom>
                <a:avLst/>
                <a:gdLst/>
                <a:ahLst/>
                <a:rect l="l" t="t" r="r" b="b"/>
                <a:pathLst>
                  <a:path w="20782" h="20783">
                    <a:moveTo>
                      <a:pt x="0" y="20782"/>
                    </a:moveTo>
                    <a:lnTo>
                      <a:pt x="20782" y="1"/>
                    </a:lnTo>
                  </a:path>
                </a:pathLst>
              </a:custGeom>
              <a:solidFill>
                <a:srgbClr val="fdd83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5" name="CustomShape 77"/>
              <p:cNvSpPr/>
              <p:nvPr/>
            </p:nvSpPr>
            <p:spPr>
              <a:xfrm rot="5721600">
                <a:off x="3443760" y="4362120"/>
                <a:ext cx="88560" cy="87480"/>
              </a:xfrm>
              <a:custGeom>
                <a:avLst/>
                <a:gdLst/>
                <a:ahLst/>
                <a:rect l="l" t="t" r="r" b="b"/>
                <a:pathLst>
                  <a:path w="12009" h="12009">
                    <a:moveTo>
                      <a:pt x="6004" y="0"/>
                    </a:moveTo>
                    <a:cubicBezTo>
                      <a:pt x="2702" y="0"/>
                      <a:pt x="0" y="2669"/>
                      <a:pt x="0" y="6004"/>
                    </a:cubicBezTo>
                    <a:cubicBezTo>
                      <a:pt x="0" y="9307"/>
                      <a:pt x="2702" y="12009"/>
                      <a:pt x="6004" y="12009"/>
                    </a:cubicBezTo>
                    <a:cubicBezTo>
                      <a:pt x="9340" y="12009"/>
                      <a:pt x="12009" y="9307"/>
                      <a:pt x="12009" y="6004"/>
                    </a:cubicBezTo>
                    <a:cubicBezTo>
                      <a:pt x="12009" y="2669"/>
                      <a:pt x="9340" y="0"/>
                      <a:pt x="60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3400">
                <a:solidFill>
                  <a:srgbClr val="61616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6" name="CustomShape 78"/>
              <p:cNvSpPr/>
              <p:nvPr/>
            </p:nvSpPr>
            <p:spPr>
              <a:xfrm rot="5721600">
                <a:off x="3025800" y="4289040"/>
                <a:ext cx="712080" cy="213480"/>
              </a:xfrm>
              <a:prstGeom prst="rect">
                <a:avLst/>
              </a:pr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7" name="CustomShape 79"/>
              <p:cNvSpPr/>
              <p:nvPr/>
            </p:nvSpPr>
            <p:spPr>
              <a:xfrm rot="321600">
                <a:off x="3556800" y="4501800"/>
                <a:ext cx="150840" cy="15300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76200">
                <a:solidFill>
                  <a:schemeClr val="dk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TextShape 1"/>
          <p:cNvSpPr txBox="1"/>
          <p:nvPr/>
        </p:nvSpPr>
        <p:spPr>
          <a:xfrm>
            <a:off x="755640" y="627480"/>
            <a:ext cx="2121840" cy="1008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1" i="1" lang="pl-PL" sz="28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Telewizja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9" name="TextShape 2"/>
          <p:cNvSpPr txBox="1"/>
          <p:nvPr/>
        </p:nvSpPr>
        <p:spPr>
          <a:xfrm>
            <a:off x="3780000" y="1059480"/>
            <a:ext cx="4536000" cy="2880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224253"/>
                </a:solidFill>
                <a:latin typeface="DM Sans"/>
                <a:ea typeface="DM Sans"/>
              </a:rPr>
              <a:t>Telewizja to dziedzina telekomunikacji przekazująca ruchomy obraz oraz dźwięk na odległość. W jednym miejscu za pomocą kamery telewizyjnej i mikrofonu rejestruje się sygnał, który następnie jest transmitowany do dowolnego miejsca w zasięgu transmisji. Sygnał odbierany jest przez odbiornik telewizyjny i przetwarzany na obraz oraz dźwięk. Pierwsza transmisja telewizyjna, z Londynu do Nowego Jorku, odbyła się 27 stycznia 1928 roku. W dniu 3 lipca 1928 roku w Londynie odbyła się transmisja telewizyjna w kolorze. Telewizja to jeden z najpopularniejszych środków masowego przekazu w obecnych czasach.</a:t>
            </a:r>
            <a:endParaRPr b="0" lang="pl-PL" sz="1400" spc="-1" strike="noStrike">
              <a:latin typeface="Arial"/>
            </a:endParaRPr>
          </a:p>
        </p:txBody>
      </p:sp>
      <p:grpSp>
        <p:nvGrpSpPr>
          <p:cNvPr id="910" name="Group 3"/>
          <p:cNvGrpSpPr/>
          <p:nvPr/>
        </p:nvGrpSpPr>
        <p:grpSpPr>
          <a:xfrm>
            <a:off x="251640" y="2047320"/>
            <a:ext cx="2952000" cy="3096000"/>
            <a:chOff x="251640" y="2047320"/>
            <a:chExt cx="2952000" cy="3096000"/>
          </a:xfrm>
        </p:grpSpPr>
        <p:grpSp>
          <p:nvGrpSpPr>
            <p:cNvPr id="911" name="Group 4"/>
            <p:cNvGrpSpPr/>
            <p:nvPr/>
          </p:nvGrpSpPr>
          <p:grpSpPr>
            <a:xfrm>
              <a:off x="1111320" y="3013920"/>
              <a:ext cx="1191600" cy="2129400"/>
              <a:chOff x="1111320" y="3013920"/>
              <a:chExt cx="1191600" cy="2129400"/>
            </a:xfrm>
          </p:grpSpPr>
          <p:sp>
            <p:nvSpPr>
              <p:cNvPr id="912" name="CustomShape 5"/>
              <p:cNvSpPr/>
              <p:nvPr/>
            </p:nvSpPr>
            <p:spPr>
              <a:xfrm rot="5403000">
                <a:off x="487440" y="4021560"/>
                <a:ext cx="2129400" cy="11376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13" name="CustomShape 6"/>
              <p:cNvSpPr/>
              <p:nvPr/>
            </p:nvSpPr>
            <p:spPr>
              <a:xfrm flipH="1" rot="14571000">
                <a:off x="741960" y="4014360"/>
                <a:ext cx="2072160" cy="11664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14" name="CustomShape 7"/>
              <p:cNvSpPr/>
              <p:nvPr/>
            </p:nvSpPr>
            <p:spPr>
              <a:xfrm flipH="1" rot="17002800">
                <a:off x="352800" y="4024440"/>
                <a:ext cx="2114280" cy="114480"/>
              </a:xfrm>
              <a:prstGeom prst="rect">
                <a:avLst/>
              </a:prstGeom>
              <a:solidFill>
                <a:schemeClr val="dk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915" name="Group 8"/>
            <p:cNvGrpSpPr/>
            <p:nvPr/>
          </p:nvGrpSpPr>
          <p:grpSpPr>
            <a:xfrm>
              <a:off x="251640" y="2047320"/>
              <a:ext cx="2952000" cy="1761480"/>
              <a:chOff x="251640" y="2047320"/>
              <a:chExt cx="2952000" cy="1761480"/>
            </a:xfrm>
          </p:grpSpPr>
          <p:sp>
            <p:nvSpPr>
              <p:cNvPr id="916" name="CustomShape 9"/>
              <p:cNvSpPr/>
              <p:nvPr/>
            </p:nvSpPr>
            <p:spPr>
              <a:xfrm flipH="1">
                <a:off x="885960" y="2054160"/>
                <a:ext cx="414360" cy="490320"/>
              </a:xfrm>
              <a:custGeom>
                <a:avLst/>
                <a:gdLst/>
                <a:ahLst/>
                <a:rect l="l" t="t" r="r" b="b"/>
                <a:pathLst>
                  <a:path w="21716" h="21391">
                    <a:moveTo>
                      <a:pt x="20048" y="0"/>
                    </a:moveTo>
                    <a:cubicBezTo>
                      <a:pt x="19664" y="0"/>
                      <a:pt x="19281" y="142"/>
                      <a:pt x="18980" y="426"/>
                    </a:cubicBezTo>
                    <a:lnTo>
                      <a:pt x="601" y="18839"/>
                    </a:lnTo>
                    <a:cubicBezTo>
                      <a:pt x="0" y="19406"/>
                      <a:pt x="0" y="20373"/>
                      <a:pt x="601" y="20940"/>
                    </a:cubicBezTo>
                    <a:cubicBezTo>
                      <a:pt x="884" y="21241"/>
                      <a:pt x="1268" y="21391"/>
                      <a:pt x="1656" y="21391"/>
                    </a:cubicBezTo>
                    <a:cubicBezTo>
                      <a:pt x="2043" y="21391"/>
                      <a:pt x="2435" y="21241"/>
                      <a:pt x="2736" y="20940"/>
                    </a:cubicBezTo>
                    <a:lnTo>
                      <a:pt x="21115" y="2561"/>
                    </a:lnTo>
                    <a:cubicBezTo>
                      <a:pt x="21716" y="1994"/>
                      <a:pt x="21716" y="1026"/>
                      <a:pt x="21115" y="426"/>
                    </a:cubicBezTo>
                    <a:cubicBezTo>
                      <a:pt x="20815" y="142"/>
                      <a:pt x="20432" y="0"/>
                      <a:pt x="200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17" name="CustomShape 10"/>
              <p:cNvSpPr/>
              <p:nvPr/>
            </p:nvSpPr>
            <p:spPr>
              <a:xfrm flipH="1">
                <a:off x="433080" y="2047320"/>
                <a:ext cx="554400" cy="112320"/>
              </a:xfrm>
              <a:custGeom>
                <a:avLst/>
                <a:gdLst/>
                <a:ahLst/>
                <a:rect l="l" t="t" r="r" b="b"/>
                <a:pathLst>
                  <a:path w="29055" h="4905">
                    <a:moveTo>
                      <a:pt x="2469" y="1"/>
                    </a:moveTo>
                    <a:cubicBezTo>
                      <a:pt x="1135" y="1"/>
                      <a:pt x="1" y="1135"/>
                      <a:pt x="1" y="2469"/>
                    </a:cubicBezTo>
                    <a:cubicBezTo>
                      <a:pt x="1" y="3804"/>
                      <a:pt x="1135" y="4904"/>
                      <a:pt x="2469" y="4904"/>
                    </a:cubicBezTo>
                    <a:lnTo>
                      <a:pt x="26553" y="4904"/>
                    </a:lnTo>
                    <a:cubicBezTo>
                      <a:pt x="27921" y="4904"/>
                      <a:pt x="29022" y="3837"/>
                      <a:pt x="29055" y="2469"/>
                    </a:cubicBezTo>
                    <a:cubicBezTo>
                      <a:pt x="29055" y="1135"/>
                      <a:pt x="27921" y="1"/>
                      <a:pt x="2658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18" name="CustomShape 11"/>
              <p:cNvSpPr/>
              <p:nvPr/>
            </p:nvSpPr>
            <p:spPr>
              <a:xfrm flipH="1">
                <a:off x="1814040" y="2128680"/>
                <a:ext cx="413640" cy="490320"/>
              </a:xfrm>
              <a:custGeom>
                <a:avLst/>
                <a:gdLst/>
                <a:ahLst/>
                <a:rect l="l" t="t" r="r" b="b"/>
                <a:pathLst>
                  <a:path w="21683" h="21391">
                    <a:moveTo>
                      <a:pt x="1656" y="0"/>
                    </a:moveTo>
                    <a:cubicBezTo>
                      <a:pt x="1268" y="0"/>
                      <a:pt x="884" y="151"/>
                      <a:pt x="601" y="451"/>
                    </a:cubicBezTo>
                    <a:cubicBezTo>
                      <a:pt x="0" y="985"/>
                      <a:pt x="0" y="1985"/>
                      <a:pt x="601" y="2586"/>
                    </a:cubicBezTo>
                    <a:lnTo>
                      <a:pt x="18980" y="20965"/>
                    </a:lnTo>
                    <a:cubicBezTo>
                      <a:pt x="19281" y="21249"/>
                      <a:pt x="19664" y="21391"/>
                      <a:pt x="20048" y="21391"/>
                    </a:cubicBezTo>
                    <a:cubicBezTo>
                      <a:pt x="20431" y="21391"/>
                      <a:pt x="20815" y="21249"/>
                      <a:pt x="21115" y="20965"/>
                    </a:cubicBezTo>
                    <a:cubicBezTo>
                      <a:pt x="21682" y="20365"/>
                      <a:pt x="21682" y="19431"/>
                      <a:pt x="21115" y="18831"/>
                    </a:cubicBezTo>
                    <a:lnTo>
                      <a:pt x="2735" y="451"/>
                    </a:lnTo>
                    <a:cubicBezTo>
                      <a:pt x="2435" y="151"/>
                      <a:pt x="2043" y="0"/>
                      <a:pt x="165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19" name="CustomShape 12"/>
              <p:cNvSpPr/>
              <p:nvPr/>
            </p:nvSpPr>
            <p:spPr>
              <a:xfrm flipH="1">
                <a:off x="2165040" y="2127600"/>
                <a:ext cx="202320" cy="79920"/>
              </a:xfrm>
              <a:custGeom>
                <a:avLst/>
                <a:gdLst/>
                <a:ahLst/>
                <a:rect l="l" t="t" r="r" b="b"/>
                <a:pathLst>
                  <a:path w="10608" h="3503">
                    <a:moveTo>
                      <a:pt x="1735" y="0"/>
                    </a:moveTo>
                    <a:cubicBezTo>
                      <a:pt x="768" y="0"/>
                      <a:pt x="0" y="768"/>
                      <a:pt x="0" y="1735"/>
                    </a:cubicBezTo>
                    <a:cubicBezTo>
                      <a:pt x="0" y="2702"/>
                      <a:pt x="768" y="3503"/>
                      <a:pt x="1735" y="3503"/>
                    </a:cubicBezTo>
                    <a:lnTo>
                      <a:pt x="8873" y="3503"/>
                    </a:lnTo>
                    <a:cubicBezTo>
                      <a:pt x="9841" y="3503"/>
                      <a:pt x="10608" y="2702"/>
                      <a:pt x="10608" y="1735"/>
                    </a:cubicBezTo>
                    <a:cubicBezTo>
                      <a:pt x="10608" y="801"/>
                      <a:pt x="9841" y="0"/>
                      <a:pt x="88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0" name="CustomShape 13"/>
              <p:cNvSpPr/>
              <p:nvPr/>
            </p:nvSpPr>
            <p:spPr>
              <a:xfrm flipH="1">
                <a:off x="2300040" y="2103840"/>
                <a:ext cx="150120" cy="147240"/>
              </a:xfrm>
              <a:custGeom>
                <a:avLst/>
                <a:gdLst/>
                <a:ahLst/>
                <a:rect l="l" t="t" r="r" b="b"/>
                <a:pathLst>
                  <a:path w="7873" h="6439">
                    <a:moveTo>
                      <a:pt x="1802" y="0"/>
                    </a:moveTo>
                    <a:cubicBezTo>
                      <a:pt x="834" y="0"/>
                      <a:pt x="1" y="1435"/>
                      <a:pt x="1" y="3203"/>
                    </a:cubicBezTo>
                    <a:cubicBezTo>
                      <a:pt x="67" y="5004"/>
                      <a:pt x="834" y="6438"/>
                      <a:pt x="1802" y="6438"/>
                    </a:cubicBezTo>
                    <a:lnTo>
                      <a:pt x="6905" y="6438"/>
                    </a:lnTo>
                    <a:cubicBezTo>
                      <a:pt x="7873" y="6438"/>
                      <a:pt x="7873" y="0"/>
                      <a:pt x="690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1" name="CustomShape 14"/>
              <p:cNvSpPr/>
              <p:nvPr/>
            </p:nvSpPr>
            <p:spPr>
              <a:xfrm flipH="1">
                <a:off x="353880" y="2717640"/>
                <a:ext cx="634680" cy="286560"/>
              </a:xfrm>
              <a:custGeom>
                <a:avLst/>
                <a:gdLst/>
                <a:ahLst/>
                <a:rect l="l" t="t" r="r" b="b"/>
                <a:pathLst>
                  <a:path w="33258" h="12510">
                    <a:moveTo>
                      <a:pt x="2136" y="1"/>
                    </a:moveTo>
                    <a:cubicBezTo>
                      <a:pt x="968" y="1"/>
                      <a:pt x="1" y="501"/>
                      <a:pt x="1" y="1135"/>
                    </a:cubicBezTo>
                    <a:lnTo>
                      <a:pt x="1" y="11376"/>
                    </a:lnTo>
                    <a:cubicBezTo>
                      <a:pt x="1" y="12009"/>
                      <a:pt x="968" y="12510"/>
                      <a:pt x="2136" y="12510"/>
                    </a:cubicBezTo>
                    <a:lnTo>
                      <a:pt x="31123" y="12510"/>
                    </a:lnTo>
                    <a:cubicBezTo>
                      <a:pt x="32291" y="12510"/>
                      <a:pt x="33258" y="12009"/>
                      <a:pt x="33258" y="11376"/>
                    </a:cubicBezTo>
                    <a:lnTo>
                      <a:pt x="33258" y="1135"/>
                    </a:lnTo>
                    <a:cubicBezTo>
                      <a:pt x="33258" y="501"/>
                      <a:pt x="32291" y="1"/>
                      <a:pt x="311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2" name="CustomShape 15"/>
              <p:cNvSpPr/>
              <p:nvPr/>
            </p:nvSpPr>
            <p:spPr>
              <a:xfrm flipH="1">
                <a:off x="354600" y="2717640"/>
                <a:ext cx="633960" cy="56160"/>
              </a:xfrm>
              <a:custGeom>
                <a:avLst/>
                <a:gdLst/>
                <a:ahLst/>
                <a:rect l="l" t="t" r="r" b="b"/>
                <a:pathLst>
                  <a:path w="33225" h="2470">
                    <a:moveTo>
                      <a:pt x="2136" y="1"/>
                    </a:moveTo>
                    <a:cubicBezTo>
                      <a:pt x="968" y="1"/>
                      <a:pt x="1" y="501"/>
                      <a:pt x="1" y="1135"/>
                    </a:cubicBezTo>
                    <a:lnTo>
                      <a:pt x="1" y="2469"/>
                    </a:lnTo>
                    <a:cubicBezTo>
                      <a:pt x="334" y="2202"/>
                      <a:pt x="1102" y="2002"/>
                      <a:pt x="1969" y="2002"/>
                    </a:cubicBezTo>
                    <a:lnTo>
                      <a:pt x="31290" y="2002"/>
                    </a:lnTo>
                    <a:cubicBezTo>
                      <a:pt x="32157" y="2002"/>
                      <a:pt x="32891" y="2169"/>
                      <a:pt x="33225" y="2469"/>
                    </a:cubicBezTo>
                    <a:lnTo>
                      <a:pt x="33225" y="1135"/>
                    </a:lnTo>
                    <a:cubicBezTo>
                      <a:pt x="33225" y="501"/>
                      <a:pt x="32291" y="1"/>
                      <a:pt x="311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3" name="CustomShape 16"/>
              <p:cNvSpPr/>
              <p:nvPr/>
            </p:nvSpPr>
            <p:spPr>
              <a:xfrm flipH="1">
                <a:off x="355320" y="2948040"/>
                <a:ext cx="633960" cy="56160"/>
              </a:xfrm>
              <a:custGeom>
                <a:avLst/>
                <a:gdLst/>
                <a:ahLst/>
                <a:rect l="l" t="t" r="r" b="b"/>
                <a:pathLst>
                  <a:path w="33225" h="2469">
                    <a:moveTo>
                      <a:pt x="1" y="0"/>
                    </a:moveTo>
                    <a:lnTo>
                      <a:pt x="1" y="1335"/>
                    </a:lnTo>
                    <a:cubicBezTo>
                      <a:pt x="1" y="1968"/>
                      <a:pt x="968" y="2469"/>
                      <a:pt x="2135" y="2469"/>
                    </a:cubicBezTo>
                    <a:lnTo>
                      <a:pt x="31123" y="2469"/>
                    </a:lnTo>
                    <a:cubicBezTo>
                      <a:pt x="32290" y="2469"/>
                      <a:pt x="33224" y="1968"/>
                      <a:pt x="33224" y="1335"/>
                    </a:cubicBezTo>
                    <a:lnTo>
                      <a:pt x="33224" y="0"/>
                    </a:lnTo>
                    <a:cubicBezTo>
                      <a:pt x="32891" y="267"/>
                      <a:pt x="32157" y="467"/>
                      <a:pt x="31290" y="467"/>
                    </a:cubicBezTo>
                    <a:lnTo>
                      <a:pt x="1969" y="467"/>
                    </a:lnTo>
                    <a:cubicBezTo>
                      <a:pt x="1068" y="467"/>
                      <a:pt x="334" y="301"/>
                      <a:pt x="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4" name="CustomShape 17"/>
              <p:cNvSpPr/>
              <p:nvPr/>
            </p:nvSpPr>
            <p:spPr>
              <a:xfrm flipH="1">
                <a:off x="585360" y="2534040"/>
                <a:ext cx="1536120" cy="1101600"/>
              </a:xfrm>
              <a:custGeom>
                <a:avLst/>
                <a:gdLst/>
                <a:ahLst/>
                <a:rect l="l" t="t" r="r" b="b"/>
                <a:pathLst>
                  <a:path w="80459" h="48035">
                    <a:moveTo>
                      <a:pt x="5205" y="0"/>
                    </a:moveTo>
                    <a:cubicBezTo>
                      <a:pt x="2336" y="0"/>
                      <a:pt x="1" y="1935"/>
                      <a:pt x="1" y="4303"/>
                    </a:cubicBezTo>
                    <a:lnTo>
                      <a:pt x="1" y="43731"/>
                    </a:lnTo>
                    <a:cubicBezTo>
                      <a:pt x="1" y="46133"/>
                      <a:pt x="2336" y="48035"/>
                      <a:pt x="5205" y="48035"/>
                    </a:cubicBezTo>
                    <a:lnTo>
                      <a:pt x="75288" y="48035"/>
                    </a:lnTo>
                    <a:cubicBezTo>
                      <a:pt x="78157" y="48035"/>
                      <a:pt x="80458" y="46100"/>
                      <a:pt x="80458" y="43731"/>
                    </a:cubicBezTo>
                    <a:lnTo>
                      <a:pt x="80458" y="4303"/>
                    </a:lnTo>
                    <a:cubicBezTo>
                      <a:pt x="80458" y="1901"/>
                      <a:pt x="78123" y="0"/>
                      <a:pt x="7528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5" name="CustomShape 18"/>
              <p:cNvSpPr/>
              <p:nvPr/>
            </p:nvSpPr>
            <p:spPr>
              <a:xfrm flipH="1">
                <a:off x="586080" y="3433320"/>
                <a:ext cx="1536480" cy="202320"/>
              </a:xfrm>
              <a:custGeom>
                <a:avLst/>
                <a:gdLst/>
                <a:ahLst/>
                <a:rect l="l" t="t" r="r" b="b"/>
                <a:pathLst>
                  <a:path w="80492" h="8841">
                    <a:moveTo>
                      <a:pt x="0" y="1"/>
                    </a:moveTo>
                    <a:lnTo>
                      <a:pt x="0" y="4537"/>
                    </a:lnTo>
                    <a:cubicBezTo>
                      <a:pt x="0" y="6939"/>
                      <a:pt x="2369" y="8841"/>
                      <a:pt x="5238" y="8841"/>
                    </a:cubicBezTo>
                    <a:lnTo>
                      <a:pt x="75321" y="8841"/>
                    </a:lnTo>
                    <a:cubicBezTo>
                      <a:pt x="78190" y="8841"/>
                      <a:pt x="80491" y="6906"/>
                      <a:pt x="80491" y="4537"/>
                    </a:cubicBezTo>
                    <a:lnTo>
                      <a:pt x="80491" y="1"/>
                    </a:lnTo>
                    <a:cubicBezTo>
                      <a:pt x="79991" y="1435"/>
                      <a:pt x="77889" y="2503"/>
                      <a:pt x="75388" y="2503"/>
                    </a:cubicBezTo>
                    <a:lnTo>
                      <a:pt x="5104" y="2503"/>
                    </a:lnTo>
                    <a:cubicBezTo>
                      <a:pt x="2602" y="2503"/>
                      <a:pt x="501" y="1435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6" name="CustomShape 19"/>
              <p:cNvSpPr/>
              <p:nvPr/>
            </p:nvSpPr>
            <p:spPr>
              <a:xfrm flipH="1">
                <a:off x="585360" y="2534760"/>
                <a:ext cx="1536120" cy="202320"/>
              </a:xfrm>
              <a:custGeom>
                <a:avLst/>
                <a:gdLst/>
                <a:ahLst/>
                <a:rect l="l" t="t" r="r" b="b"/>
                <a:pathLst>
                  <a:path w="80459" h="8841">
                    <a:moveTo>
                      <a:pt x="5205" y="0"/>
                    </a:moveTo>
                    <a:cubicBezTo>
                      <a:pt x="2336" y="0"/>
                      <a:pt x="1" y="1935"/>
                      <a:pt x="1" y="4304"/>
                    </a:cubicBezTo>
                    <a:lnTo>
                      <a:pt x="1" y="8840"/>
                    </a:lnTo>
                    <a:cubicBezTo>
                      <a:pt x="501" y="7406"/>
                      <a:pt x="2569" y="6338"/>
                      <a:pt x="5071" y="6338"/>
                    </a:cubicBezTo>
                    <a:lnTo>
                      <a:pt x="75388" y="6338"/>
                    </a:lnTo>
                    <a:cubicBezTo>
                      <a:pt x="77890" y="6338"/>
                      <a:pt x="79958" y="7439"/>
                      <a:pt x="80458" y="8840"/>
                    </a:cubicBezTo>
                    <a:lnTo>
                      <a:pt x="80458" y="4304"/>
                    </a:lnTo>
                    <a:cubicBezTo>
                      <a:pt x="80458" y="1935"/>
                      <a:pt x="78123" y="0"/>
                      <a:pt x="7528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7" name="CustomShape 20"/>
              <p:cNvSpPr/>
              <p:nvPr/>
            </p:nvSpPr>
            <p:spPr>
              <a:xfrm flipH="1">
                <a:off x="823320" y="2457360"/>
                <a:ext cx="1536120" cy="1178280"/>
              </a:xfrm>
              <a:custGeom>
                <a:avLst/>
                <a:gdLst/>
                <a:ahLst/>
                <a:rect l="l" t="t" r="r" b="b"/>
                <a:pathLst>
                  <a:path w="80458" h="51371">
                    <a:moveTo>
                      <a:pt x="5204" y="0"/>
                    </a:moveTo>
                    <a:cubicBezTo>
                      <a:pt x="2335" y="0"/>
                      <a:pt x="0" y="2035"/>
                      <a:pt x="0" y="4604"/>
                    </a:cubicBezTo>
                    <a:lnTo>
                      <a:pt x="0" y="46801"/>
                    </a:lnTo>
                    <a:cubicBezTo>
                      <a:pt x="0" y="49336"/>
                      <a:pt x="2335" y="51371"/>
                      <a:pt x="5204" y="51371"/>
                    </a:cubicBezTo>
                    <a:lnTo>
                      <a:pt x="75287" y="51371"/>
                    </a:lnTo>
                    <a:cubicBezTo>
                      <a:pt x="78189" y="51371"/>
                      <a:pt x="80458" y="49336"/>
                      <a:pt x="80458" y="46801"/>
                    </a:cubicBezTo>
                    <a:lnTo>
                      <a:pt x="80458" y="4604"/>
                    </a:lnTo>
                    <a:cubicBezTo>
                      <a:pt x="80458" y="2035"/>
                      <a:pt x="78123" y="0"/>
                      <a:pt x="752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8" name="CustomShape 21"/>
              <p:cNvSpPr/>
              <p:nvPr/>
            </p:nvSpPr>
            <p:spPr>
              <a:xfrm flipH="1">
                <a:off x="823320" y="2555280"/>
                <a:ext cx="1536120" cy="983160"/>
              </a:xfrm>
              <a:custGeom>
                <a:avLst/>
                <a:gdLst/>
                <a:ahLst/>
                <a:rect l="l" t="t" r="r" b="b"/>
                <a:pathLst>
                  <a:path w="80458" h="42865">
                    <a:moveTo>
                      <a:pt x="5204" y="0"/>
                    </a:moveTo>
                    <a:cubicBezTo>
                      <a:pt x="2335" y="0"/>
                      <a:pt x="0" y="1701"/>
                      <a:pt x="0" y="3836"/>
                    </a:cubicBezTo>
                    <a:lnTo>
                      <a:pt x="0" y="39028"/>
                    </a:lnTo>
                    <a:cubicBezTo>
                      <a:pt x="0" y="41130"/>
                      <a:pt x="2335" y="42864"/>
                      <a:pt x="5204" y="42864"/>
                    </a:cubicBezTo>
                    <a:lnTo>
                      <a:pt x="75287" y="42864"/>
                    </a:lnTo>
                    <a:cubicBezTo>
                      <a:pt x="78189" y="42864"/>
                      <a:pt x="80458" y="41130"/>
                      <a:pt x="80458" y="39028"/>
                    </a:cubicBezTo>
                    <a:lnTo>
                      <a:pt x="80458" y="3836"/>
                    </a:lnTo>
                    <a:cubicBezTo>
                      <a:pt x="80458" y="1701"/>
                      <a:pt x="78123" y="0"/>
                      <a:pt x="752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29" name="CustomShape 22"/>
              <p:cNvSpPr/>
              <p:nvPr/>
            </p:nvSpPr>
            <p:spPr>
              <a:xfrm flipH="1">
                <a:off x="823320" y="2656440"/>
                <a:ext cx="1536120" cy="781200"/>
              </a:xfrm>
              <a:custGeom>
                <a:avLst/>
                <a:gdLst/>
                <a:ahLst/>
                <a:rect l="l" t="t" r="r" b="b"/>
                <a:pathLst>
                  <a:path w="80458" h="34058">
                    <a:moveTo>
                      <a:pt x="5204" y="0"/>
                    </a:moveTo>
                    <a:cubicBezTo>
                      <a:pt x="2335" y="0"/>
                      <a:pt x="0" y="1368"/>
                      <a:pt x="0" y="3036"/>
                    </a:cubicBezTo>
                    <a:lnTo>
                      <a:pt x="0" y="31022"/>
                    </a:lnTo>
                    <a:cubicBezTo>
                      <a:pt x="0" y="32690"/>
                      <a:pt x="2335" y="34058"/>
                      <a:pt x="5204" y="34058"/>
                    </a:cubicBezTo>
                    <a:lnTo>
                      <a:pt x="75287" y="34058"/>
                    </a:lnTo>
                    <a:cubicBezTo>
                      <a:pt x="78189" y="34058"/>
                      <a:pt x="80458" y="32690"/>
                      <a:pt x="80458" y="31022"/>
                    </a:cubicBezTo>
                    <a:lnTo>
                      <a:pt x="80458" y="3036"/>
                    </a:lnTo>
                    <a:cubicBezTo>
                      <a:pt x="80458" y="1368"/>
                      <a:pt x="78123" y="0"/>
                      <a:pt x="7528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0" name="CustomShape 23"/>
              <p:cNvSpPr/>
              <p:nvPr/>
            </p:nvSpPr>
            <p:spPr>
              <a:xfrm flipH="1">
                <a:off x="1881360" y="2844720"/>
                <a:ext cx="811080" cy="403920"/>
              </a:xfrm>
              <a:custGeom>
                <a:avLst/>
                <a:gdLst/>
                <a:ahLst/>
                <a:rect l="l" t="t" r="r" b="b"/>
                <a:pathLst>
                  <a:path w="42498" h="17613">
                    <a:moveTo>
                      <a:pt x="2769" y="0"/>
                    </a:moveTo>
                    <a:cubicBezTo>
                      <a:pt x="1268" y="0"/>
                      <a:pt x="0" y="734"/>
                      <a:pt x="0" y="1601"/>
                    </a:cubicBezTo>
                    <a:lnTo>
                      <a:pt x="0" y="16012"/>
                    </a:lnTo>
                    <a:cubicBezTo>
                      <a:pt x="0" y="16912"/>
                      <a:pt x="1201" y="17613"/>
                      <a:pt x="2769" y="17613"/>
                    </a:cubicBezTo>
                    <a:lnTo>
                      <a:pt x="39762" y="17613"/>
                    </a:lnTo>
                    <a:cubicBezTo>
                      <a:pt x="41263" y="17613"/>
                      <a:pt x="42497" y="16879"/>
                      <a:pt x="42497" y="16012"/>
                    </a:cubicBezTo>
                    <a:lnTo>
                      <a:pt x="42497" y="1601"/>
                    </a:lnTo>
                    <a:cubicBezTo>
                      <a:pt x="42497" y="734"/>
                      <a:pt x="41297" y="0"/>
                      <a:pt x="3976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1" name="CustomShape 24"/>
              <p:cNvSpPr/>
              <p:nvPr/>
            </p:nvSpPr>
            <p:spPr>
              <a:xfrm flipH="1">
                <a:off x="1880640" y="3125520"/>
                <a:ext cx="810360" cy="122760"/>
              </a:xfrm>
              <a:custGeom>
                <a:avLst/>
                <a:gdLst/>
                <a:ahLst/>
                <a:rect l="l" t="t" r="r" b="b"/>
                <a:pathLst>
                  <a:path w="42464" h="5371">
                    <a:moveTo>
                      <a:pt x="0" y="0"/>
                    </a:moveTo>
                    <a:lnTo>
                      <a:pt x="0" y="3770"/>
                    </a:lnTo>
                    <a:cubicBezTo>
                      <a:pt x="0" y="4670"/>
                      <a:pt x="1201" y="5371"/>
                      <a:pt x="2735" y="5371"/>
                    </a:cubicBezTo>
                    <a:lnTo>
                      <a:pt x="39729" y="5371"/>
                    </a:lnTo>
                    <a:cubicBezTo>
                      <a:pt x="41230" y="5371"/>
                      <a:pt x="42464" y="4670"/>
                      <a:pt x="42464" y="3770"/>
                    </a:cubicBezTo>
                    <a:lnTo>
                      <a:pt x="42464" y="0"/>
                    </a:lnTo>
                    <a:cubicBezTo>
                      <a:pt x="42430" y="401"/>
                      <a:pt x="41230" y="734"/>
                      <a:pt x="39729" y="734"/>
                    </a:cubicBezTo>
                    <a:lnTo>
                      <a:pt x="2735" y="734"/>
                    </a:lnTo>
                    <a:cubicBezTo>
                      <a:pt x="1234" y="734"/>
                      <a:pt x="0" y="401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2" name="CustomShape 25"/>
              <p:cNvSpPr/>
              <p:nvPr/>
            </p:nvSpPr>
            <p:spPr>
              <a:xfrm flipH="1">
                <a:off x="1881360" y="2844720"/>
                <a:ext cx="811080" cy="123480"/>
              </a:xfrm>
              <a:custGeom>
                <a:avLst/>
                <a:gdLst/>
                <a:ahLst/>
                <a:rect l="l" t="t" r="r" b="b"/>
                <a:pathLst>
                  <a:path w="42498" h="5404">
                    <a:moveTo>
                      <a:pt x="2769" y="0"/>
                    </a:moveTo>
                    <a:cubicBezTo>
                      <a:pt x="1268" y="0"/>
                      <a:pt x="0" y="734"/>
                      <a:pt x="0" y="1601"/>
                    </a:cubicBezTo>
                    <a:lnTo>
                      <a:pt x="0" y="5404"/>
                    </a:lnTo>
                    <a:cubicBezTo>
                      <a:pt x="67" y="4970"/>
                      <a:pt x="1268" y="4637"/>
                      <a:pt x="2769" y="4637"/>
                    </a:cubicBezTo>
                    <a:lnTo>
                      <a:pt x="39762" y="4637"/>
                    </a:lnTo>
                    <a:cubicBezTo>
                      <a:pt x="41263" y="4637"/>
                      <a:pt x="42497" y="4970"/>
                      <a:pt x="42497" y="5404"/>
                    </a:cubicBezTo>
                    <a:lnTo>
                      <a:pt x="42497" y="1601"/>
                    </a:lnTo>
                    <a:cubicBezTo>
                      <a:pt x="42497" y="734"/>
                      <a:pt x="41297" y="0"/>
                      <a:pt x="3976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3" name="CustomShape 26"/>
              <p:cNvSpPr/>
              <p:nvPr/>
            </p:nvSpPr>
            <p:spPr>
              <a:xfrm flipH="1">
                <a:off x="1613160" y="2823120"/>
                <a:ext cx="937080" cy="448200"/>
              </a:xfrm>
              <a:custGeom>
                <a:avLst/>
                <a:gdLst/>
                <a:ahLst/>
                <a:rect l="l" t="t" r="r" b="b"/>
                <a:pathLst>
                  <a:path w="49102" h="19548">
                    <a:moveTo>
                      <a:pt x="3169" y="0"/>
                    </a:moveTo>
                    <a:cubicBezTo>
                      <a:pt x="1401" y="0"/>
                      <a:pt x="0" y="767"/>
                      <a:pt x="0" y="1735"/>
                    </a:cubicBezTo>
                    <a:lnTo>
                      <a:pt x="0" y="17780"/>
                    </a:lnTo>
                    <a:cubicBezTo>
                      <a:pt x="0" y="18747"/>
                      <a:pt x="1401" y="19547"/>
                      <a:pt x="3169" y="19547"/>
                    </a:cubicBezTo>
                    <a:lnTo>
                      <a:pt x="45933" y="19547"/>
                    </a:lnTo>
                    <a:cubicBezTo>
                      <a:pt x="47701" y="19547"/>
                      <a:pt x="49102" y="18747"/>
                      <a:pt x="49102" y="17780"/>
                    </a:cubicBezTo>
                    <a:lnTo>
                      <a:pt x="49102" y="1735"/>
                    </a:lnTo>
                    <a:cubicBezTo>
                      <a:pt x="49102" y="767"/>
                      <a:pt x="47701" y="0"/>
                      <a:pt x="4593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4" name="CustomShape 27"/>
              <p:cNvSpPr/>
              <p:nvPr/>
            </p:nvSpPr>
            <p:spPr>
              <a:xfrm flipH="1">
                <a:off x="1612080" y="3160080"/>
                <a:ext cx="937800" cy="111240"/>
              </a:xfrm>
              <a:custGeom>
                <a:avLst/>
                <a:gdLst/>
                <a:ahLst/>
                <a:rect l="l" t="t" r="r" b="b"/>
                <a:pathLst>
                  <a:path w="49136" h="4871">
                    <a:moveTo>
                      <a:pt x="0" y="0"/>
                    </a:moveTo>
                    <a:lnTo>
                      <a:pt x="0" y="3103"/>
                    </a:lnTo>
                    <a:cubicBezTo>
                      <a:pt x="0" y="4070"/>
                      <a:pt x="1401" y="4870"/>
                      <a:pt x="3169" y="4870"/>
                    </a:cubicBezTo>
                    <a:lnTo>
                      <a:pt x="45967" y="4870"/>
                    </a:lnTo>
                    <a:cubicBezTo>
                      <a:pt x="47701" y="4870"/>
                      <a:pt x="49136" y="4070"/>
                      <a:pt x="49136" y="3103"/>
                    </a:cubicBezTo>
                    <a:lnTo>
                      <a:pt x="49136" y="0"/>
                    </a:lnTo>
                    <a:cubicBezTo>
                      <a:pt x="48669" y="367"/>
                      <a:pt x="47501" y="601"/>
                      <a:pt x="46167" y="601"/>
                    </a:cubicBezTo>
                    <a:lnTo>
                      <a:pt x="2969" y="601"/>
                    </a:lnTo>
                    <a:cubicBezTo>
                      <a:pt x="1568" y="601"/>
                      <a:pt x="467" y="367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5" name="CustomShape 28"/>
              <p:cNvSpPr/>
              <p:nvPr/>
            </p:nvSpPr>
            <p:spPr>
              <a:xfrm flipH="1">
                <a:off x="1598400" y="2821680"/>
                <a:ext cx="952200" cy="112320"/>
              </a:xfrm>
              <a:custGeom>
                <a:avLst/>
                <a:gdLst/>
                <a:ahLst/>
                <a:rect l="l" t="t" r="r" b="b"/>
                <a:pathLst>
                  <a:path w="49102" h="4904">
                    <a:moveTo>
                      <a:pt x="3169" y="0"/>
                    </a:moveTo>
                    <a:cubicBezTo>
                      <a:pt x="1401" y="0"/>
                      <a:pt x="0" y="801"/>
                      <a:pt x="0" y="1768"/>
                    </a:cubicBezTo>
                    <a:lnTo>
                      <a:pt x="0" y="4904"/>
                    </a:lnTo>
                    <a:cubicBezTo>
                      <a:pt x="434" y="4504"/>
                      <a:pt x="1601" y="4270"/>
                      <a:pt x="2936" y="4270"/>
                    </a:cubicBezTo>
                    <a:lnTo>
                      <a:pt x="46133" y="4270"/>
                    </a:lnTo>
                    <a:cubicBezTo>
                      <a:pt x="47534" y="4270"/>
                      <a:pt x="48635" y="4504"/>
                      <a:pt x="49102" y="4904"/>
                    </a:cubicBezTo>
                    <a:lnTo>
                      <a:pt x="49102" y="1768"/>
                    </a:lnTo>
                    <a:cubicBezTo>
                      <a:pt x="49102" y="801"/>
                      <a:pt x="47701" y="0"/>
                      <a:pt x="459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6" name="CustomShape 29"/>
              <p:cNvSpPr/>
              <p:nvPr/>
            </p:nvSpPr>
            <p:spPr>
              <a:xfrm flipH="1">
                <a:off x="2692440" y="2285280"/>
                <a:ext cx="511200" cy="1523160"/>
              </a:xfrm>
              <a:custGeom>
                <a:avLst/>
                <a:gdLst/>
                <a:ahLst/>
                <a:rect l="l" t="t" r="r" b="b"/>
                <a:pathLst>
                  <a:path w="26787" h="55540">
                    <a:moveTo>
                      <a:pt x="0" y="0"/>
                    </a:moveTo>
                    <a:lnTo>
                      <a:pt x="0" y="13110"/>
                    </a:lnTo>
                    <a:lnTo>
                      <a:pt x="0" y="19681"/>
                    </a:lnTo>
                    <a:lnTo>
                      <a:pt x="0" y="23517"/>
                    </a:lnTo>
                    <a:lnTo>
                      <a:pt x="0" y="32057"/>
                    </a:lnTo>
                    <a:lnTo>
                      <a:pt x="0" y="35859"/>
                    </a:lnTo>
                    <a:lnTo>
                      <a:pt x="0" y="42431"/>
                    </a:lnTo>
                    <a:lnTo>
                      <a:pt x="0" y="55540"/>
                    </a:lnTo>
                    <a:lnTo>
                      <a:pt x="26786" y="35025"/>
                    </a:lnTo>
                    <a:lnTo>
                      <a:pt x="26786" y="33691"/>
                    </a:lnTo>
                    <a:lnTo>
                      <a:pt x="26786" y="31590"/>
                    </a:lnTo>
                    <a:lnTo>
                      <a:pt x="26786" y="31456"/>
                    </a:lnTo>
                    <a:lnTo>
                      <a:pt x="26786" y="30889"/>
                    </a:lnTo>
                    <a:lnTo>
                      <a:pt x="26786" y="29722"/>
                    </a:lnTo>
                    <a:lnTo>
                      <a:pt x="26786" y="25785"/>
                    </a:lnTo>
                    <a:lnTo>
                      <a:pt x="26786" y="24618"/>
                    </a:lnTo>
                    <a:lnTo>
                      <a:pt x="26786" y="24051"/>
                    </a:lnTo>
                    <a:lnTo>
                      <a:pt x="26786" y="23917"/>
                    </a:lnTo>
                    <a:lnTo>
                      <a:pt x="26786" y="21849"/>
                    </a:lnTo>
                    <a:lnTo>
                      <a:pt x="26786" y="205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7" name="CustomShape 30"/>
              <p:cNvSpPr/>
              <p:nvPr/>
            </p:nvSpPr>
            <p:spPr>
              <a:xfrm flipH="1">
                <a:off x="2692440" y="3161160"/>
                <a:ext cx="511200" cy="647640"/>
              </a:xfrm>
              <a:custGeom>
                <a:avLst/>
                <a:gdLst/>
                <a:ahLst/>
                <a:rect l="l" t="t" r="r" b="b"/>
                <a:pathLst>
                  <a:path w="26787" h="23617">
                    <a:moveTo>
                      <a:pt x="26786" y="0"/>
                    </a:moveTo>
                    <a:lnTo>
                      <a:pt x="0" y="11875"/>
                    </a:lnTo>
                    <a:lnTo>
                      <a:pt x="0" y="23617"/>
                    </a:lnTo>
                    <a:lnTo>
                      <a:pt x="26786" y="3102"/>
                    </a:lnTo>
                    <a:lnTo>
                      <a:pt x="26786" y="1768"/>
                    </a:lnTo>
                    <a:lnTo>
                      <a:pt x="26786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8" name="CustomShape 31"/>
              <p:cNvSpPr/>
              <p:nvPr/>
            </p:nvSpPr>
            <p:spPr>
              <a:xfrm flipH="1">
                <a:off x="2692440" y="2285280"/>
                <a:ext cx="511200" cy="646560"/>
              </a:xfrm>
              <a:custGeom>
                <a:avLst/>
                <a:gdLst/>
                <a:ahLst/>
                <a:rect l="l" t="t" r="r" b="b"/>
                <a:pathLst>
                  <a:path w="26787" h="23584">
                    <a:moveTo>
                      <a:pt x="0" y="0"/>
                    </a:moveTo>
                    <a:lnTo>
                      <a:pt x="0" y="11709"/>
                    </a:lnTo>
                    <a:lnTo>
                      <a:pt x="26786" y="23584"/>
                    </a:lnTo>
                    <a:lnTo>
                      <a:pt x="26786" y="21849"/>
                    </a:lnTo>
                    <a:lnTo>
                      <a:pt x="26786" y="205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39" name="CustomShape 32"/>
              <p:cNvSpPr/>
              <p:nvPr/>
            </p:nvSpPr>
            <p:spPr>
              <a:xfrm flipH="1">
                <a:off x="251640" y="2644200"/>
                <a:ext cx="146160" cy="433800"/>
              </a:xfrm>
              <a:custGeom>
                <a:avLst/>
                <a:gdLst/>
                <a:ahLst/>
                <a:rect l="l" t="t" r="r" b="b"/>
                <a:pathLst>
                  <a:path w="7673" h="18915">
                    <a:moveTo>
                      <a:pt x="1" y="1"/>
                    </a:moveTo>
                    <a:lnTo>
                      <a:pt x="1" y="18914"/>
                    </a:lnTo>
                    <a:lnTo>
                      <a:pt x="7673" y="18914"/>
                    </a:lnTo>
                    <a:lnTo>
                      <a:pt x="7673" y="1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0" name="CustomShape 33"/>
              <p:cNvSpPr/>
              <p:nvPr/>
            </p:nvSpPr>
            <p:spPr>
              <a:xfrm flipH="1">
                <a:off x="251640" y="3022920"/>
                <a:ext cx="146160" cy="54720"/>
              </a:xfrm>
              <a:custGeom>
                <a:avLst/>
                <a:gdLst/>
                <a:ahLst/>
                <a:rect l="l" t="t" r="r" b="b"/>
                <a:pathLst>
                  <a:path w="7673" h="2403">
                    <a:moveTo>
                      <a:pt x="1" y="0"/>
                    </a:moveTo>
                    <a:lnTo>
                      <a:pt x="1" y="2402"/>
                    </a:lnTo>
                    <a:lnTo>
                      <a:pt x="7673" y="2402"/>
                    </a:lnTo>
                    <a:lnTo>
                      <a:pt x="7673" y="0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1" name="CustomShape 34"/>
              <p:cNvSpPr/>
              <p:nvPr/>
            </p:nvSpPr>
            <p:spPr>
              <a:xfrm flipH="1">
                <a:off x="251640" y="2644200"/>
                <a:ext cx="146160" cy="54720"/>
              </a:xfrm>
              <a:custGeom>
                <a:avLst/>
                <a:gdLst/>
                <a:ahLst/>
                <a:rect l="l" t="t" r="r" b="b"/>
                <a:pathLst>
                  <a:path w="7673" h="2403">
                    <a:moveTo>
                      <a:pt x="1" y="1"/>
                    </a:moveTo>
                    <a:lnTo>
                      <a:pt x="1" y="2402"/>
                    </a:lnTo>
                    <a:lnTo>
                      <a:pt x="7673" y="2402"/>
                    </a:lnTo>
                    <a:lnTo>
                      <a:pt x="7673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2" name="CustomShape 35"/>
              <p:cNvSpPr/>
              <p:nvPr/>
            </p:nvSpPr>
            <p:spPr>
              <a:xfrm flipH="1">
                <a:off x="917280" y="2726640"/>
                <a:ext cx="248040" cy="277200"/>
              </a:xfrm>
              <a:custGeom>
                <a:avLst/>
                <a:gdLst/>
                <a:ahLst/>
                <a:rect l="l" t="t" r="r" b="b"/>
                <a:pathLst>
                  <a:path w="5338" h="5338">
                    <a:moveTo>
                      <a:pt x="2669" y="1"/>
                    </a:moveTo>
                    <a:cubicBezTo>
                      <a:pt x="1235" y="1"/>
                      <a:pt x="1" y="1201"/>
                      <a:pt x="1" y="2669"/>
                    </a:cubicBezTo>
                    <a:cubicBezTo>
                      <a:pt x="1" y="4170"/>
                      <a:pt x="1235" y="5338"/>
                      <a:pt x="2669" y="5338"/>
                    </a:cubicBezTo>
                    <a:cubicBezTo>
                      <a:pt x="4137" y="5338"/>
                      <a:pt x="5338" y="4137"/>
                      <a:pt x="5338" y="2669"/>
                    </a:cubicBezTo>
                    <a:cubicBezTo>
                      <a:pt x="5338" y="1201"/>
                      <a:pt x="4137" y="1"/>
                      <a:pt x="266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3" name="CustomShape 36"/>
              <p:cNvSpPr/>
              <p:nvPr/>
            </p:nvSpPr>
            <p:spPr>
              <a:xfrm flipH="1">
                <a:off x="934560" y="2726640"/>
                <a:ext cx="209160" cy="234000"/>
              </a:xfrm>
              <a:custGeom>
                <a:avLst/>
                <a:gdLst/>
                <a:ahLst/>
                <a:rect l="l" t="t" r="r" b="b"/>
                <a:pathLst>
                  <a:path w="4504" h="4504">
                    <a:moveTo>
                      <a:pt x="2236" y="1"/>
                    </a:moveTo>
                    <a:cubicBezTo>
                      <a:pt x="1001" y="1"/>
                      <a:pt x="1" y="1001"/>
                      <a:pt x="1" y="2269"/>
                    </a:cubicBezTo>
                    <a:cubicBezTo>
                      <a:pt x="1" y="3503"/>
                      <a:pt x="1001" y="4504"/>
                      <a:pt x="2236" y="4504"/>
                    </a:cubicBezTo>
                    <a:cubicBezTo>
                      <a:pt x="3503" y="4504"/>
                      <a:pt x="4504" y="3503"/>
                      <a:pt x="4504" y="2269"/>
                    </a:cubicBezTo>
                    <a:cubicBezTo>
                      <a:pt x="4504" y="1001"/>
                      <a:pt x="3503" y="1"/>
                      <a:pt x="22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4" name="CustomShape 37"/>
              <p:cNvSpPr/>
              <p:nvPr/>
            </p:nvSpPr>
            <p:spPr>
              <a:xfrm flipH="1">
                <a:off x="1269360" y="2726640"/>
                <a:ext cx="248040" cy="277200"/>
              </a:xfrm>
              <a:custGeom>
                <a:avLst/>
                <a:gdLst/>
                <a:ahLst/>
                <a:rect l="l" t="t" r="r" b="b"/>
                <a:pathLst>
                  <a:path w="5338" h="5338">
                    <a:moveTo>
                      <a:pt x="2669" y="1"/>
                    </a:moveTo>
                    <a:cubicBezTo>
                      <a:pt x="1235" y="1"/>
                      <a:pt x="1" y="1201"/>
                      <a:pt x="1" y="2669"/>
                    </a:cubicBezTo>
                    <a:cubicBezTo>
                      <a:pt x="1" y="4170"/>
                      <a:pt x="1235" y="5338"/>
                      <a:pt x="2669" y="5338"/>
                    </a:cubicBezTo>
                    <a:cubicBezTo>
                      <a:pt x="4137" y="5338"/>
                      <a:pt x="5338" y="4137"/>
                      <a:pt x="5338" y="2669"/>
                    </a:cubicBezTo>
                    <a:cubicBezTo>
                      <a:pt x="5338" y="1201"/>
                      <a:pt x="4137" y="1"/>
                      <a:pt x="266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5" name="CustomShape 38"/>
              <p:cNvSpPr/>
              <p:nvPr/>
            </p:nvSpPr>
            <p:spPr>
              <a:xfrm flipH="1">
                <a:off x="1286640" y="2726640"/>
                <a:ext cx="209160" cy="234000"/>
              </a:xfrm>
              <a:custGeom>
                <a:avLst/>
                <a:gdLst/>
                <a:ahLst/>
                <a:rect l="l" t="t" r="r" b="b"/>
                <a:pathLst>
                  <a:path w="4504" h="4504">
                    <a:moveTo>
                      <a:pt x="2236" y="1"/>
                    </a:moveTo>
                    <a:cubicBezTo>
                      <a:pt x="1001" y="1"/>
                      <a:pt x="1" y="1001"/>
                      <a:pt x="1" y="2269"/>
                    </a:cubicBezTo>
                    <a:cubicBezTo>
                      <a:pt x="1" y="3503"/>
                      <a:pt x="1001" y="4504"/>
                      <a:pt x="2236" y="4504"/>
                    </a:cubicBezTo>
                    <a:cubicBezTo>
                      <a:pt x="3503" y="4504"/>
                      <a:pt x="4504" y="3503"/>
                      <a:pt x="4504" y="2269"/>
                    </a:cubicBezTo>
                    <a:cubicBezTo>
                      <a:pt x="4504" y="1001"/>
                      <a:pt x="3503" y="1"/>
                      <a:pt x="22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6" name="CustomShape 39"/>
              <p:cNvSpPr/>
              <p:nvPr/>
            </p:nvSpPr>
            <p:spPr>
              <a:xfrm flipH="1">
                <a:off x="917280" y="3089160"/>
                <a:ext cx="248040" cy="277200"/>
              </a:xfrm>
              <a:custGeom>
                <a:avLst/>
                <a:gdLst/>
                <a:ahLst/>
                <a:rect l="l" t="t" r="r" b="b"/>
                <a:pathLst>
                  <a:path w="5338" h="5338">
                    <a:moveTo>
                      <a:pt x="2669" y="1"/>
                    </a:moveTo>
                    <a:cubicBezTo>
                      <a:pt x="1235" y="1"/>
                      <a:pt x="1" y="1201"/>
                      <a:pt x="1" y="2669"/>
                    </a:cubicBezTo>
                    <a:cubicBezTo>
                      <a:pt x="1" y="4170"/>
                      <a:pt x="1235" y="5338"/>
                      <a:pt x="2669" y="5338"/>
                    </a:cubicBezTo>
                    <a:cubicBezTo>
                      <a:pt x="4137" y="5338"/>
                      <a:pt x="5338" y="4137"/>
                      <a:pt x="5338" y="2669"/>
                    </a:cubicBezTo>
                    <a:cubicBezTo>
                      <a:pt x="5338" y="1201"/>
                      <a:pt x="4137" y="1"/>
                      <a:pt x="266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7" name="CustomShape 40"/>
              <p:cNvSpPr/>
              <p:nvPr/>
            </p:nvSpPr>
            <p:spPr>
              <a:xfrm flipH="1">
                <a:off x="934560" y="3089160"/>
                <a:ext cx="209160" cy="234000"/>
              </a:xfrm>
              <a:custGeom>
                <a:avLst/>
                <a:gdLst/>
                <a:ahLst/>
                <a:rect l="l" t="t" r="r" b="b"/>
                <a:pathLst>
                  <a:path w="4504" h="4504">
                    <a:moveTo>
                      <a:pt x="2236" y="1"/>
                    </a:moveTo>
                    <a:cubicBezTo>
                      <a:pt x="1001" y="1"/>
                      <a:pt x="1" y="1001"/>
                      <a:pt x="1" y="2269"/>
                    </a:cubicBezTo>
                    <a:cubicBezTo>
                      <a:pt x="1" y="3503"/>
                      <a:pt x="1001" y="4504"/>
                      <a:pt x="2236" y="4504"/>
                    </a:cubicBezTo>
                    <a:cubicBezTo>
                      <a:pt x="3503" y="4504"/>
                      <a:pt x="4504" y="3503"/>
                      <a:pt x="4504" y="2269"/>
                    </a:cubicBezTo>
                    <a:cubicBezTo>
                      <a:pt x="4504" y="1001"/>
                      <a:pt x="3503" y="1"/>
                      <a:pt x="223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8" name="CustomShape 41"/>
              <p:cNvSpPr/>
              <p:nvPr/>
            </p:nvSpPr>
            <p:spPr>
              <a:xfrm flipH="1">
                <a:off x="1269360" y="3089160"/>
                <a:ext cx="248040" cy="277200"/>
              </a:xfrm>
              <a:custGeom>
                <a:avLst/>
                <a:gdLst/>
                <a:ahLst/>
                <a:rect l="l" t="t" r="r" b="b"/>
                <a:pathLst>
                  <a:path w="5338" h="5338">
                    <a:moveTo>
                      <a:pt x="2669" y="1"/>
                    </a:moveTo>
                    <a:cubicBezTo>
                      <a:pt x="1235" y="1"/>
                      <a:pt x="1" y="1201"/>
                      <a:pt x="1" y="2669"/>
                    </a:cubicBezTo>
                    <a:cubicBezTo>
                      <a:pt x="1" y="4170"/>
                      <a:pt x="1235" y="5338"/>
                      <a:pt x="2669" y="5338"/>
                    </a:cubicBezTo>
                    <a:cubicBezTo>
                      <a:pt x="4137" y="5338"/>
                      <a:pt x="5338" y="4137"/>
                      <a:pt x="5338" y="2669"/>
                    </a:cubicBezTo>
                    <a:cubicBezTo>
                      <a:pt x="5338" y="1201"/>
                      <a:pt x="4137" y="1"/>
                      <a:pt x="266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TextShape 1"/>
          <p:cNvSpPr txBox="1"/>
          <p:nvPr/>
        </p:nvSpPr>
        <p:spPr>
          <a:xfrm>
            <a:off x="4212000" y="411480"/>
            <a:ext cx="4680000" cy="7916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1" i="1" lang="pl-PL" sz="28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Wiadomości online – komputery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0" name="TextShape 2"/>
          <p:cNvSpPr txBox="1"/>
          <p:nvPr/>
        </p:nvSpPr>
        <p:spPr>
          <a:xfrm>
            <a:off x="3924000" y="1110960"/>
            <a:ext cx="4896360" cy="40320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spcAft>
                <a:spcPts val="1599"/>
              </a:spcAft>
              <a:tabLst>
                <a:tab algn="l" pos="0"/>
              </a:tabLst>
            </a:pPr>
            <a:r>
              <a:rPr b="0" lang="pl-PL" sz="1600" spc="-1" strike="noStrike">
                <a:solidFill>
                  <a:srgbClr val="224253"/>
                </a:solidFill>
                <a:latin typeface="DM Sans"/>
                <a:ea typeface="DM Sans"/>
              </a:rPr>
              <a:t>Maszyna elektroniczna przeznaczona do przetwarzania informacji, które da się zapisać w formie ciągu cyfr albo sygnału ciągłego. Pomimo że mechaniczne maszyny liczące istniały od wielu stuleci, komputery w sensie współczesnym pojawiły się dopiero w połowie XX wieku, gdy zbudowano pierwsze komputery elektroniczne. Miały one rozmiary sporych pomieszczeń i zużywały kilkaset razy więcej energii niż współczesne komputery osobiste, a jednocześnie miały miliardy razy mniejszą moc obliczeniową. Obecnie komputery służą do pracy, nauki, czytania wiadomości z całego świata, rozmawiania z innymi oraz relacjonowania przebiegu swojego życia.</a:t>
            </a:r>
            <a:endParaRPr b="0" lang="pl-PL" sz="16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51" name="Group 3"/>
          <p:cNvGrpSpPr/>
          <p:nvPr/>
        </p:nvGrpSpPr>
        <p:grpSpPr>
          <a:xfrm>
            <a:off x="539640" y="915480"/>
            <a:ext cx="3299040" cy="2516760"/>
            <a:chOff x="539640" y="915480"/>
            <a:chExt cx="3299040" cy="2516760"/>
          </a:xfrm>
        </p:grpSpPr>
        <p:sp>
          <p:nvSpPr>
            <p:cNvPr id="952" name="CustomShape 4"/>
            <p:cNvSpPr/>
            <p:nvPr/>
          </p:nvSpPr>
          <p:spPr>
            <a:xfrm>
              <a:off x="652320" y="1020600"/>
              <a:ext cx="3076560" cy="1882440"/>
            </a:xfrm>
            <a:custGeom>
              <a:avLst/>
              <a:gdLst/>
              <a:ahLst/>
              <a:rect l="l" t="t" r="r" b="b"/>
              <a:pathLst>
                <a:path w="95443" h="58399">
                  <a:moveTo>
                    <a:pt x="94925" y="516"/>
                  </a:moveTo>
                  <a:lnTo>
                    <a:pt x="94925" y="57881"/>
                  </a:lnTo>
                  <a:lnTo>
                    <a:pt x="518" y="57881"/>
                  </a:lnTo>
                  <a:lnTo>
                    <a:pt x="518" y="516"/>
                  </a:lnTo>
                  <a:close/>
                  <a:moveTo>
                    <a:pt x="260" y="0"/>
                  </a:moveTo>
                  <a:cubicBezTo>
                    <a:pt x="118" y="0"/>
                    <a:pt x="1" y="115"/>
                    <a:pt x="1" y="259"/>
                  </a:cubicBezTo>
                  <a:lnTo>
                    <a:pt x="1" y="58140"/>
                  </a:lnTo>
                  <a:cubicBezTo>
                    <a:pt x="1" y="58282"/>
                    <a:pt x="118" y="58399"/>
                    <a:pt x="260" y="58399"/>
                  </a:cubicBezTo>
                  <a:lnTo>
                    <a:pt x="95184" y="58399"/>
                  </a:lnTo>
                  <a:cubicBezTo>
                    <a:pt x="95326" y="58399"/>
                    <a:pt x="95441" y="58282"/>
                    <a:pt x="95441" y="58140"/>
                  </a:cubicBezTo>
                  <a:lnTo>
                    <a:pt x="95441" y="259"/>
                  </a:lnTo>
                  <a:cubicBezTo>
                    <a:pt x="95442" y="115"/>
                    <a:pt x="95326" y="0"/>
                    <a:pt x="95184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3" name="CustomShape 5"/>
            <p:cNvSpPr/>
            <p:nvPr/>
          </p:nvSpPr>
          <p:spPr>
            <a:xfrm>
              <a:off x="1619280" y="2999520"/>
              <a:ext cx="1139760" cy="432720"/>
            </a:xfrm>
            <a:custGeom>
              <a:avLst/>
              <a:gdLst/>
              <a:ahLst/>
              <a:rect l="l" t="t" r="r" b="b"/>
              <a:pathLst>
                <a:path w="35363" h="13432">
                  <a:moveTo>
                    <a:pt x="28176" y="0"/>
                  </a:moveTo>
                  <a:cubicBezTo>
                    <a:pt x="28078" y="0"/>
                    <a:pt x="27996" y="34"/>
                    <a:pt x="27932" y="102"/>
                  </a:cubicBezTo>
                  <a:cubicBezTo>
                    <a:pt x="27790" y="253"/>
                    <a:pt x="27790" y="509"/>
                    <a:pt x="27932" y="1118"/>
                  </a:cubicBezTo>
                  <a:cubicBezTo>
                    <a:pt x="27985" y="1344"/>
                    <a:pt x="28047" y="1651"/>
                    <a:pt x="28119" y="2009"/>
                  </a:cubicBezTo>
                  <a:cubicBezTo>
                    <a:pt x="28420" y="3516"/>
                    <a:pt x="28876" y="5791"/>
                    <a:pt x="29651" y="7179"/>
                  </a:cubicBezTo>
                  <a:cubicBezTo>
                    <a:pt x="30394" y="8514"/>
                    <a:pt x="31835" y="9775"/>
                    <a:pt x="32886" y="10698"/>
                  </a:cubicBezTo>
                  <a:cubicBezTo>
                    <a:pt x="33194" y="10968"/>
                    <a:pt x="33463" y="11203"/>
                    <a:pt x="33660" y="11396"/>
                  </a:cubicBezTo>
                  <a:cubicBezTo>
                    <a:pt x="34197" y="11917"/>
                    <a:pt x="34530" y="12027"/>
                    <a:pt x="34711" y="12085"/>
                  </a:cubicBezTo>
                  <a:cubicBezTo>
                    <a:pt x="34724" y="12089"/>
                    <a:pt x="34738" y="12094"/>
                    <a:pt x="34750" y="12098"/>
                  </a:cubicBezTo>
                  <a:cubicBezTo>
                    <a:pt x="34781" y="12255"/>
                    <a:pt x="34798" y="12433"/>
                    <a:pt x="34708" y="12569"/>
                  </a:cubicBezTo>
                  <a:cubicBezTo>
                    <a:pt x="34621" y="12698"/>
                    <a:pt x="34443" y="12789"/>
                    <a:pt x="34176" y="12841"/>
                  </a:cubicBezTo>
                  <a:cubicBezTo>
                    <a:pt x="33894" y="12897"/>
                    <a:pt x="33576" y="12915"/>
                    <a:pt x="33188" y="12915"/>
                  </a:cubicBezTo>
                  <a:cubicBezTo>
                    <a:pt x="32866" y="12915"/>
                    <a:pt x="32496" y="12902"/>
                    <a:pt x="32057" y="12888"/>
                  </a:cubicBezTo>
                  <a:cubicBezTo>
                    <a:pt x="31412" y="12865"/>
                    <a:pt x="30607" y="12837"/>
                    <a:pt x="29586" y="12837"/>
                  </a:cubicBezTo>
                  <a:lnTo>
                    <a:pt x="8800" y="12837"/>
                  </a:lnTo>
                  <a:cubicBezTo>
                    <a:pt x="7800" y="12837"/>
                    <a:pt x="6833" y="12841"/>
                    <a:pt x="5939" y="12847"/>
                  </a:cubicBezTo>
                  <a:cubicBezTo>
                    <a:pt x="5199" y="12851"/>
                    <a:pt x="4507" y="12855"/>
                    <a:pt x="3887" y="12855"/>
                  </a:cubicBezTo>
                  <a:cubicBezTo>
                    <a:pt x="3179" y="12855"/>
                    <a:pt x="2567" y="12850"/>
                    <a:pt x="2090" y="12837"/>
                  </a:cubicBezTo>
                  <a:lnTo>
                    <a:pt x="1783" y="12828"/>
                  </a:lnTo>
                  <a:cubicBezTo>
                    <a:pt x="706" y="12798"/>
                    <a:pt x="700" y="12793"/>
                    <a:pt x="570" y="12668"/>
                  </a:cubicBezTo>
                  <a:cubicBezTo>
                    <a:pt x="526" y="12627"/>
                    <a:pt x="520" y="12598"/>
                    <a:pt x="520" y="12571"/>
                  </a:cubicBezTo>
                  <a:cubicBezTo>
                    <a:pt x="520" y="12511"/>
                    <a:pt x="556" y="12333"/>
                    <a:pt x="912" y="11971"/>
                  </a:cubicBezTo>
                  <a:cubicBezTo>
                    <a:pt x="1108" y="11772"/>
                    <a:pt x="1452" y="11550"/>
                    <a:pt x="1848" y="11293"/>
                  </a:cubicBezTo>
                  <a:cubicBezTo>
                    <a:pt x="2410" y="10928"/>
                    <a:pt x="3111" y="10473"/>
                    <a:pt x="3670" y="9890"/>
                  </a:cubicBezTo>
                  <a:lnTo>
                    <a:pt x="4006" y="9544"/>
                  </a:lnTo>
                  <a:cubicBezTo>
                    <a:pt x="4870" y="8657"/>
                    <a:pt x="5947" y="7555"/>
                    <a:pt x="6528" y="6084"/>
                  </a:cubicBezTo>
                  <a:cubicBezTo>
                    <a:pt x="7009" y="4866"/>
                    <a:pt x="7250" y="2705"/>
                    <a:pt x="7410" y="1274"/>
                  </a:cubicBezTo>
                  <a:cubicBezTo>
                    <a:pt x="7465" y="775"/>
                    <a:pt x="7515" y="343"/>
                    <a:pt x="7558" y="87"/>
                  </a:cubicBezTo>
                  <a:lnTo>
                    <a:pt x="7048" y="0"/>
                  </a:lnTo>
                  <a:cubicBezTo>
                    <a:pt x="7002" y="269"/>
                    <a:pt x="6956" y="688"/>
                    <a:pt x="6896" y="1217"/>
                  </a:cubicBezTo>
                  <a:cubicBezTo>
                    <a:pt x="6739" y="2621"/>
                    <a:pt x="6503" y="4741"/>
                    <a:pt x="6047" y="5895"/>
                  </a:cubicBezTo>
                  <a:cubicBezTo>
                    <a:pt x="5506" y="7268"/>
                    <a:pt x="4512" y="8286"/>
                    <a:pt x="3637" y="9183"/>
                  </a:cubicBezTo>
                  <a:lnTo>
                    <a:pt x="3298" y="9533"/>
                  </a:lnTo>
                  <a:cubicBezTo>
                    <a:pt x="2779" y="10073"/>
                    <a:pt x="2136" y="10490"/>
                    <a:pt x="1568" y="10859"/>
                  </a:cubicBezTo>
                  <a:cubicBezTo>
                    <a:pt x="1145" y="11133"/>
                    <a:pt x="780" y="11369"/>
                    <a:pt x="546" y="11608"/>
                  </a:cubicBezTo>
                  <a:cubicBezTo>
                    <a:pt x="172" y="11988"/>
                    <a:pt x="0" y="12296"/>
                    <a:pt x="5" y="12578"/>
                  </a:cubicBezTo>
                  <a:cubicBezTo>
                    <a:pt x="6" y="12752"/>
                    <a:pt x="78" y="12911"/>
                    <a:pt x="211" y="13040"/>
                  </a:cubicBezTo>
                  <a:cubicBezTo>
                    <a:pt x="492" y="13309"/>
                    <a:pt x="611" y="13312"/>
                    <a:pt x="1770" y="13345"/>
                  </a:cubicBezTo>
                  <a:lnTo>
                    <a:pt x="2075" y="13354"/>
                  </a:lnTo>
                  <a:cubicBezTo>
                    <a:pt x="2547" y="13367"/>
                    <a:pt x="3149" y="13372"/>
                    <a:pt x="3843" y="13372"/>
                  </a:cubicBezTo>
                  <a:cubicBezTo>
                    <a:pt x="4476" y="13372"/>
                    <a:pt x="5185" y="13368"/>
                    <a:pt x="5944" y="13364"/>
                  </a:cubicBezTo>
                  <a:cubicBezTo>
                    <a:pt x="6836" y="13358"/>
                    <a:pt x="7802" y="13354"/>
                    <a:pt x="8802" y="13354"/>
                  </a:cubicBezTo>
                  <a:lnTo>
                    <a:pt x="29586" y="13354"/>
                  </a:lnTo>
                  <a:cubicBezTo>
                    <a:pt x="30598" y="13354"/>
                    <a:pt x="31397" y="13381"/>
                    <a:pt x="32040" y="13403"/>
                  </a:cubicBezTo>
                  <a:cubicBezTo>
                    <a:pt x="32484" y="13420"/>
                    <a:pt x="32860" y="13432"/>
                    <a:pt x="33192" y="13432"/>
                  </a:cubicBezTo>
                  <a:cubicBezTo>
                    <a:pt x="33609" y="13432"/>
                    <a:pt x="33956" y="13412"/>
                    <a:pt x="34274" y="13348"/>
                  </a:cubicBezTo>
                  <a:cubicBezTo>
                    <a:pt x="34682" y="13269"/>
                    <a:pt x="34972" y="13103"/>
                    <a:pt x="35137" y="12856"/>
                  </a:cubicBezTo>
                  <a:cubicBezTo>
                    <a:pt x="35363" y="12517"/>
                    <a:pt x="35282" y="12127"/>
                    <a:pt x="35252" y="11980"/>
                  </a:cubicBezTo>
                  <a:cubicBezTo>
                    <a:pt x="35195" y="11701"/>
                    <a:pt x="35007" y="11639"/>
                    <a:pt x="34871" y="11593"/>
                  </a:cubicBezTo>
                  <a:cubicBezTo>
                    <a:pt x="34721" y="11545"/>
                    <a:pt x="34470" y="11463"/>
                    <a:pt x="34019" y="11025"/>
                  </a:cubicBezTo>
                  <a:cubicBezTo>
                    <a:pt x="33815" y="10828"/>
                    <a:pt x="33540" y="10585"/>
                    <a:pt x="33225" y="10309"/>
                  </a:cubicBezTo>
                  <a:cubicBezTo>
                    <a:pt x="32202" y="9412"/>
                    <a:pt x="30800" y="8183"/>
                    <a:pt x="30101" y="6928"/>
                  </a:cubicBezTo>
                  <a:cubicBezTo>
                    <a:pt x="29367" y="5611"/>
                    <a:pt x="28902" y="3294"/>
                    <a:pt x="28625" y="1909"/>
                  </a:cubicBezTo>
                  <a:cubicBezTo>
                    <a:pt x="28552" y="1542"/>
                    <a:pt x="28489" y="1231"/>
                    <a:pt x="28435" y="1000"/>
                  </a:cubicBezTo>
                  <a:cubicBezTo>
                    <a:pt x="28376" y="749"/>
                    <a:pt x="28353" y="598"/>
                    <a:pt x="28346" y="510"/>
                  </a:cubicBezTo>
                  <a:cubicBezTo>
                    <a:pt x="28373" y="500"/>
                    <a:pt x="28400" y="486"/>
                    <a:pt x="28422" y="468"/>
                  </a:cubicBezTo>
                  <a:lnTo>
                    <a:pt x="28537" y="268"/>
                  </a:lnTo>
                  <a:lnTo>
                    <a:pt x="28247" y="234"/>
                  </a:lnTo>
                  <a:lnTo>
                    <a:pt x="28111" y="56"/>
                  </a:lnTo>
                  <a:cubicBezTo>
                    <a:pt x="28153" y="24"/>
                    <a:pt x="28202" y="8"/>
                    <a:pt x="28254" y="8"/>
                  </a:cubicBezTo>
                  <a:cubicBezTo>
                    <a:pt x="28256" y="8"/>
                    <a:pt x="28258" y="8"/>
                    <a:pt x="28261" y="8"/>
                  </a:cubicBezTo>
                  <a:cubicBezTo>
                    <a:pt x="28231" y="3"/>
                    <a:pt x="28203" y="0"/>
                    <a:pt x="28176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4" name="CustomShape 6"/>
            <p:cNvSpPr/>
            <p:nvPr/>
          </p:nvSpPr>
          <p:spPr>
            <a:xfrm>
              <a:off x="539640" y="915480"/>
              <a:ext cx="3299040" cy="2093400"/>
            </a:xfrm>
            <a:custGeom>
              <a:avLst/>
              <a:gdLst/>
              <a:ahLst/>
              <a:rect l="l" t="t" r="r" b="b"/>
              <a:pathLst>
                <a:path w="102351" h="64944">
                  <a:moveTo>
                    <a:pt x="99608" y="516"/>
                  </a:moveTo>
                  <a:cubicBezTo>
                    <a:pt x="100838" y="516"/>
                    <a:pt x="101835" y="1513"/>
                    <a:pt x="101835" y="2744"/>
                  </a:cubicBezTo>
                  <a:lnTo>
                    <a:pt x="101835" y="62200"/>
                  </a:lnTo>
                  <a:cubicBezTo>
                    <a:pt x="101833" y="63429"/>
                    <a:pt x="100836" y="64425"/>
                    <a:pt x="99608" y="64426"/>
                  </a:cubicBezTo>
                  <a:lnTo>
                    <a:pt x="2743" y="64426"/>
                  </a:lnTo>
                  <a:cubicBezTo>
                    <a:pt x="1514" y="64425"/>
                    <a:pt x="519" y="63429"/>
                    <a:pt x="517" y="62200"/>
                  </a:cubicBezTo>
                  <a:lnTo>
                    <a:pt x="517" y="2744"/>
                  </a:lnTo>
                  <a:cubicBezTo>
                    <a:pt x="519" y="1515"/>
                    <a:pt x="1514" y="518"/>
                    <a:pt x="2743" y="516"/>
                  </a:cubicBezTo>
                  <a:close/>
                  <a:moveTo>
                    <a:pt x="2743" y="1"/>
                  </a:moveTo>
                  <a:cubicBezTo>
                    <a:pt x="1230" y="1"/>
                    <a:pt x="0" y="1229"/>
                    <a:pt x="0" y="2744"/>
                  </a:cubicBezTo>
                  <a:lnTo>
                    <a:pt x="0" y="62200"/>
                  </a:lnTo>
                  <a:cubicBezTo>
                    <a:pt x="0" y="63713"/>
                    <a:pt x="1230" y="64943"/>
                    <a:pt x="2743" y="64943"/>
                  </a:cubicBezTo>
                  <a:lnTo>
                    <a:pt x="99608" y="64943"/>
                  </a:lnTo>
                  <a:cubicBezTo>
                    <a:pt x="101120" y="64943"/>
                    <a:pt x="102351" y="63713"/>
                    <a:pt x="102351" y="62200"/>
                  </a:cubicBezTo>
                  <a:lnTo>
                    <a:pt x="102351" y="2744"/>
                  </a:lnTo>
                  <a:cubicBezTo>
                    <a:pt x="102351" y="1228"/>
                    <a:pt x="101123" y="1"/>
                    <a:pt x="99608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5" name="CustomShape 7"/>
            <p:cNvSpPr/>
            <p:nvPr/>
          </p:nvSpPr>
          <p:spPr>
            <a:xfrm>
              <a:off x="561960" y="938160"/>
              <a:ext cx="3254400" cy="2048040"/>
            </a:xfrm>
            <a:custGeom>
              <a:avLst/>
              <a:gdLst/>
              <a:ahLst/>
              <a:rect l="l" t="t" r="r" b="b"/>
              <a:pathLst>
                <a:path w="100967" h="63540">
                  <a:moveTo>
                    <a:pt x="98640" y="518"/>
                  </a:moveTo>
                  <a:cubicBezTo>
                    <a:pt x="99639" y="518"/>
                    <a:pt x="100449" y="1328"/>
                    <a:pt x="100449" y="2328"/>
                  </a:cubicBezTo>
                  <a:lnTo>
                    <a:pt x="100449" y="61214"/>
                  </a:lnTo>
                  <a:cubicBezTo>
                    <a:pt x="100448" y="62212"/>
                    <a:pt x="99639" y="63022"/>
                    <a:pt x="98640" y="63024"/>
                  </a:cubicBezTo>
                  <a:lnTo>
                    <a:pt x="2328" y="63024"/>
                  </a:lnTo>
                  <a:cubicBezTo>
                    <a:pt x="1328" y="63022"/>
                    <a:pt x="519" y="62212"/>
                    <a:pt x="517" y="61214"/>
                  </a:cubicBezTo>
                  <a:lnTo>
                    <a:pt x="517" y="2328"/>
                  </a:lnTo>
                  <a:cubicBezTo>
                    <a:pt x="519" y="1328"/>
                    <a:pt x="1328" y="519"/>
                    <a:pt x="2328" y="518"/>
                  </a:cubicBezTo>
                  <a:close/>
                  <a:moveTo>
                    <a:pt x="2328" y="1"/>
                  </a:moveTo>
                  <a:cubicBezTo>
                    <a:pt x="1042" y="2"/>
                    <a:pt x="2" y="1043"/>
                    <a:pt x="0" y="2328"/>
                  </a:cubicBezTo>
                  <a:lnTo>
                    <a:pt x="0" y="61214"/>
                  </a:lnTo>
                  <a:cubicBezTo>
                    <a:pt x="2" y="62498"/>
                    <a:pt x="1042" y="63538"/>
                    <a:pt x="2328" y="63540"/>
                  </a:cubicBezTo>
                  <a:lnTo>
                    <a:pt x="98640" y="63540"/>
                  </a:lnTo>
                  <a:cubicBezTo>
                    <a:pt x="99925" y="63538"/>
                    <a:pt x="100965" y="62498"/>
                    <a:pt x="100967" y="61214"/>
                  </a:cubicBezTo>
                  <a:lnTo>
                    <a:pt x="100967" y="2328"/>
                  </a:lnTo>
                  <a:cubicBezTo>
                    <a:pt x="100967" y="1043"/>
                    <a:pt x="99925" y="1"/>
                    <a:pt x="98640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6" name="CustomShape 8"/>
            <p:cNvSpPr/>
            <p:nvPr/>
          </p:nvSpPr>
          <p:spPr>
            <a:xfrm>
              <a:off x="1639440" y="3384360"/>
              <a:ext cx="1104480" cy="360"/>
            </a:xfrm>
            <a:custGeom>
              <a:avLst/>
              <a:gdLst/>
              <a:ahLst/>
              <a:rect l="l" t="t" r="r" b="b"/>
              <a:pathLst>
                <a:path w="34273" h="1">
                  <a:moveTo>
                    <a:pt x="1" y="0"/>
                  </a:moveTo>
                  <a:lnTo>
                    <a:pt x="34272" y="0"/>
                  </a:lnTo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7" name="CustomShape 9"/>
            <p:cNvSpPr/>
            <p:nvPr/>
          </p:nvSpPr>
          <p:spPr>
            <a:xfrm>
              <a:off x="1639440" y="3375720"/>
              <a:ext cx="1104480" cy="16200"/>
            </a:xfrm>
            <a:custGeom>
              <a:avLst/>
              <a:gdLst/>
              <a:ahLst/>
              <a:rect l="l" t="t" r="r" b="b"/>
              <a:pathLst>
                <a:path w="34274" h="517">
                  <a:moveTo>
                    <a:pt x="0" y="1"/>
                  </a:moveTo>
                  <a:lnTo>
                    <a:pt x="0" y="516"/>
                  </a:lnTo>
                  <a:lnTo>
                    <a:pt x="34273" y="516"/>
                  </a:lnTo>
                  <a:lnTo>
                    <a:pt x="34273" y="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58" name="CustomShape 10"/>
          <p:cNvSpPr/>
          <p:nvPr/>
        </p:nvSpPr>
        <p:spPr>
          <a:xfrm>
            <a:off x="683640" y="987480"/>
            <a:ext cx="3024000" cy="1872000"/>
          </a:xfrm>
          <a:prstGeom prst="rect">
            <a:avLst/>
          </a:prstGeom>
          <a:solidFill>
            <a:srgbClr val="f8f8f8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2400" spc="-1" strike="noStrike">
                <a:solidFill>
                  <a:srgbClr val="00b0f0"/>
                </a:solidFill>
                <a:latin typeface="Arial"/>
                <a:ea typeface="Arial"/>
              </a:rPr>
              <a:t>G</a:t>
            </a:r>
            <a:r>
              <a:rPr b="0" lang="pl-PL" sz="2400" spc="-1" strike="noStrike">
                <a:solidFill>
                  <a:srgbClr val="ff0000"/>
                </a:solidFill>
                <a:latin typeface="Arial"/>
                <a:ea typeface="Arial"/>
              </a:rPr>
              <a:t>o</a:t>
            </a:r>
            <a:r>
              <a:rPr b="0" lang="pl-PL" sz="2400" spc="-1" strike="noStrike">
                <a:solidFill>
                  <a:srgbClr val="f3f35b"/>
                </a:solidFill>
                <a:latin typeface="Arial"/>
                <a:ea typeface="Arial"/>
              </a:rPr>
              <a:t>o</a:t>
            </a:r>
            <a:r>
              <a:rPr b="0" lang="pl-PL" sz="2400" spc="-1" strike="noStrike">
                <a:solidFill>
                  <a:srgbClr val="00b0f0"/>
                </a:solidFill>
                <a:latin typeface="Arial"/>
                <a:ea typeface="Arial"/>
              </a:rPr>
              <a:t>g</a:t>
            </a:r>
            <a:r>
              <a:rPr b="0" lang="pl-PL" sz="2400" spc="-1" strike="noStrike">
                <a:solidFill>
                  <a:srgbClr val="00b050"/>
                </a:solidFill>
                <a:latin typeface="Arial"/>
                <a:ea typeface="Arial"/>
              </a:rPr>
              <a:t>l</a:t>
            </a:r>
            <a:r>
              <a:rPr b="0" lang="pl-PL" sz="2400" spc="-1" strike="noStrike">
                <a:solidFill>
                  <a:srgbClr val="ff0000"/>
                </a:solidFill>
                <a:latin typeface="Arial"/>
                <a:ea typeface="Arial"/>
              </a:rPr>
              <a:t>e</a:t>
            </a:r>
            <a:endParaRPr b="0" lang="pl-PL" sz="2400" spc="-1" strike="noStrike">
              <a:latin typeface="Arial"/>
            </a:endParaRPr>
          </a:p>
        </p:txBody>
      </p:sp>
      <p:sp>
        <p:nvSpPr>
          <p:cNvPr id="959" name="CustomShape 11"/>
          <p:cNvSpPr/>
          <p:nvPr/>
        </p:nvSpPr>
        <p:spPr>
          <a:xfrm>
            <a:off x="1259640" y="2139840"/>
            <a:ext cx="1872000" cy="215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c7c7c7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1200" spc="-1" strike="noStrike">
                <a:solidFill>
                  <a:srgbClr val="c7c7c7"/>
                </a:solidFill>
                <a:latin typeface="Arial"/>
                <a:ea typeface="Arial"/>
              </a:rPr>
              <a:t>Wyszukaj w Google</a:t>
            </a:r>
            <a:endParaRPr b="0" lang="pl-PL" sz="1200" spc="-1" strike="noStrike">
              <a:latin typeface="Arial"/>
            </a:endParaRPr>
          </a:p>
        </p:txBody>
      </p:sp>
      <p:grpSp>
        <p:nvGrpSpPr>
          <p:cNvPr id="960" name="Group 12"/>
          <p:cNvGrpSpPr/>
          <p:nvPr/>
        </p:nvGrpSpPr>
        <p:grpSpPr>
          <a:xfrm>
            <a:off x="1306080" y="2170800"/>
            <a:ext cx="143640" cy="143640"/>
            <a:chOff x="1306080" y="2170800"/>
            <a:chExt cx="143640" cy="143640"/>
          </a:xfrm>
        </p:grpSpPr>
        <p:sp>
          <p:nvSpPr>
            <p:cNvPr id="961" name="CustomShape 13"/>
            <p:cNvSpPr/>
            <p:nvPr/>
          </p:nvSpPr>
          <p:spPr>
            <a:xfrm>
              <a:off x="1341000" y="2195640"/>
              <a:ext cx="38520" cy="11160"/>
            </a:xfrm>
            <a:custGeom>
              <a:avLst/>
              <a:gdLst/>
              <a:ahLst/>
              <a:rect l="l" t="t" r="r" b="b"/>
              <a:pathLst>
                <a:path w="3133" h="891">
                  <a:moveTo>
                    <a:pt x="1572" y="1"/>
                  </a:moveTo>
                  <a:cubicBezTo>
                    <a:pt x="1001" y="1"/>
                    <a:pt x="465" y="227"/>
                    <a:pt x="60" y="632"/>
                  </a:cubicBezTo>
                  <a:cubicBezTo>
                    <a:pt x="1" y="691"/>
                    <a:pt x="1" y="787"/>
                    <a:pt x="60" y="846"/>
                  </a:cubicBezTo>
                  <a:cubicBezTo>
                    <a:pt x="84" y="876"/>
                    <a:pt x="123" y="891"/>
                    <a:pt x="165" y="891"/>
                  </a:cubicBezTo>
                  <a:cubicBezTo>
                    <a:pt x="206" y="891"/>
                    <a:pt x="251" y="876"/>
                    <a:pt x="287" y="846"/>
                  </a:cubicBezTo>
                  <a:cubicBezTo>
                    <a:pt x="632" y="513"/>
                    <a:pt x="1072" y="310"/>
                    <a:pt x="1572" y="310"/>
                  </a:cubicBezTo>
                  <a:cubicBezTo>
                    <a:pt x="2061" y="310"/>
                    <a:pt x="2501" y="513"/>
                    <a:pt x="2846" y="846"/>
                  </a:cubicBezTo>
                  <a:cubicBezTo>
                    <a:pt x="2876" y="876"/>
                    <a:pt x="2918" y="891"/>
                    <a:pt x="2960" y="891"/>
                  </a:cubicBezTo>
                  <a:cubicBezTo>
                    <a:pt x="3001" y="891"/>
                    <a:pt x="3043" y="876"/>
                    <a:pt x="3073" y="846"/>
                  </a:cubicBezTo>
                  <a:cubicBezTo>
                    <a:pt x="3132" y="787"/>
                    <a:pt x="3132" y="691"/>
                    <a:pt x="3073" y="632"/>
                  </a:cubicBezTo>
                  <a:cubicBezTo>
                    <a:pt x="2668" y="227"/>
                    <a:pt x="2132" y="1"/>
                    <a:pt x="1572" y="1"/>
                  </a:cubicBezTo>
                  <a:close/>
                </a:path>
              </a:pathLst>
            </a:custGeom>
            <a:solidFill>
              <a:srgbClr val="657e93"/>
            </a:solidFill>
            <a:ln w="0">
              <a:solidFill>
                <a:srgbClr val="c7c7c7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2" name="CustomShape 14"/>
            <p:cNvSpPr/>
            <p:nvPr/>
          </p:nvSpPr>
          <p:spPr>
            <a:xfrm>
              <a:off x="1306080" y="2170800"/>
              <a:ext cx="143640" cy="143640"/>
            </a:xfrm>
            <a:custGeom>
              <a:avLst/>
              <a:gdLst/>
              <a:ahLst/>
              <a:rect l="l" t="t" r="r" b="b"/>
              <a:pathLst>
                <a:path w="11609" h="11106">
                  <a:moveTo>
                    <a:pt x="7358" y="6728"/>
                  </a:moveTo>
                  <a:lnTo>
                    <a:pt x="7799" y="7156"/>
                  </a:lnTo>
                  <a:lnTo>
                    <a:pt x="7513" y="7442"/>
                  </a:lnTo>
                  <a:lnTo>
                    <a:pt x="7084" y="7014"/>
                  </a:lnTo>
                  <a:cubicBezTo>
                    <a:pt x="7180" y="6918"/>
                    <a:pt x="7275" y="6835"/>
                    <a:pt x="7358" y="6728"/>
                  </a:cubicBezTo>
                  <a:close/>
                  <a:moveTo>
                    <a:pt x="4395" y="358"/>
                  </a:moveTo>
                  <a:cubicBezTo>
                    <a:pt x="5337" y="358"/>
                    <a:pt x="6281" y="715"/>
                    <a:pt x="7001" y="1429"/>
                  </a:cubicBezTo>
                  <a:cubicBezTo>
                    <a:pt x="8370" y="2799"/>
                    <a:pt x="8430" y="4942"/>
                    <a:pt x="7239" y="6382"/>
                  </a:cubicBezTo>
                  <a:cubicBezTo>
                    <a:pt x="7096" y="6561"/>
                    <a:pt x="6930" y="6728"/>
                    <a:pt x="6763" y="6859"/>
                  </a:cubicBezTo>
                  <a:cubicBezTo>
                    <a:pt x="6075" y="7434"/>
                    <a:pt x="5230" y="7723"/>
                    <a:pt x="4386" y="7723"/>
                  </a:cubicBezTo>
                  <a:cubicBezTo>
                    <a:pt x="3448" y="7723"/>
                    <a:pt x="2513" y="7365"/>
                    <a:pt x="1798" y="6644"/>
                  </a:cubicBezTo>
                  <a:cubicBezTo>
                    <a:pt x="357" y="5192"/>
                    <a:pt x="357" y="2870"/>
                    <a:pt x="1798" y="1429"/>
                  </a:cubicBezTo>
                  <a:cubicBezTo>
                    <a:pt x="2512" y="715"/>
                    <a:pt x="3453" y="358"/>
                    <a:pt x="4395" y="358"/>
                  </a:cubicBezTo>
                  <a:close/>
                  <a:moveTo>
                    <a:pt x="8226" y="7228"/>
                  </a:moveTo>
                  <a:cubicBezTo>
                    <a:pt x="8260" y="7228"/>
                    <a:pt x="8293" y="7240"/>
                    <a:pt x="8311" y="7264"/>
                  </a:cubicBezTo>
                  <a:lnTo>
                    <a:pt x="8763" y="7668"/>
                  </a:lnTo>
                  <a:lnTo>
                    <a:pt x="8001" y="8430"/>
                  </a:lnTo>
                  <a:lnTo>
                    <a:pt x="7620" y="7966"/>
                  </a:lnTo>
                  <a:cubicBezTo>
                    <a:pt x="7573" y="7918"/>
                    <a:pt x="7573" y="7835"/>
                    <a:pt x="7620" y="7787"/>
                  </a:cubicBezTo>
                  <a:lnTo>
                    <a:pt x="8132" y="7264"/>
                  </a:lnTo>
                  <a:cubicBezTo>
                    <a:pt x="8156" y="7240"/>
                    <a:pt x="8192" y="7228"/>
                    <a:pt x="8226" y="7228"/>
                  </a:cubicBezTo>
                  <a:close/>
                  <a:moveTo>
                    <a:pt x="9013" y="7871"/>
                  </a:moveTo>
                  <a:lnTo>
                    <a:pt x="10871" y="9514"/>
                  </a:lnTo>
                  <a:cubicBezTo>
                    <a:pt x="11192" y="9800"/>
                    <a:pt x="11204" y="10276"/>
                    <a:pt x="10906" y="10573"/>
                  </a:cubicBezTo>
                  <a:cubicBezTo>
                    <a:pt x="10765" y="10715"/>
                    <a:pt x="10580" y="10784"/>
                    <a:pt x="10396" y="10784"/>
                  </a:cubicBezTo>
                  <a:cubicBezTo>
                    <a:pt x="10193" y="10784"/>
                    <a:pt x="9990" y="10700"/>
                    <a:pt x="9847" y="10538"/>
                  </a:cubicBezTo>
                  <a:lnTo>
                    <a:pt x="8227" y="8668"/>
                  </a:lnTo>
                  <a:lnTo>
                    <a:pt x="9013" y="7871"/>
                  </a:lnTo>
                  <a:close/>
                  <a:moveTo>
                    <a:pt x="4423" y="1"/>
                  </a:moveTo>
                  <a:cubicBezTo>
                    <a:pt x="3396" y="1"/>
                    <a:pt x="2370" y="394"/>
                    <a:pt x="1584" y="1179"/>
                  </a:cubicBezTo>
                  <a:cubicBezTo>
                    <a:pt x="0" y="2775"/>
                    <a:pt x="0" y="5299"/>
                    <a:pt x="1560" y="6883"/>
                  </a:cubicBezTo>
                  <a:cubicBezTo>
                    <a:pt x="2340" y="7663"/>
                    <a:pt x="3364" y="8052"/>
                    <a:pt x="4389" y="8052"/>
                  </a:cubicBezTo>
                  <a:cubicBezTo>
                    <a:pt x="5257" y="8052"/>
                    <a:pt x="6126" y="7773"/>
                    <a:pt x="6846" y="7216"/>
                  </a:cubicBezTo>
                  <a:lnTo>
                    <a:pt x="7323" y="7692"/>
                  </a:lnTo>
                  <a:cubicBezTo>
                    <a:pt x="7239" y="7859"/>
                    <a:pt x="7263" y="8049"/>
                    <a:pt x="7394" y="8180"/>
                  </a:cubicBezTo>
                  <a:lnTo>
                    <a:pt x="9644" y="10752"/>
                  </a:lnTo>
                  <a:cubicBezTo>
                    <a:pt x="9847" y="10986"/>
                    <a:pt x="10133" y="11105"/>
                    <a:pt x="10421" y="11105"/>
                  </a:cubicBezTo>
                  <a:cubicBezTo>
                    <a:pt x="10690" y="11105"/>
                    <a:pt x="10961" y="11001"/>
                    <a:pt x="11168" y="10788"/>
                  </a:cubicBezTo>
                  <a:cubicBezTo>
                    <a:pt x="11609" y="10359"/>
                    <a:pt x="11573" y="9657"/>
                    <a:pt x="11133" y="9264"/>
                  </a:cubicBezTo>
                  <a:lnTo>
                    <a:pt x="8573" y="7014"/>
                  </a:lnTo>
                  <a:cubicBezTo>
                    <a:pt x="8483" y="6939"/>
                    <a:pt x="8369" y="6897"/>
                    <a:pt x="8259" y="6897"/>
                  </a:cubicBezTo>
                  <a:cubicBezTo>
                    <a:pt x="8194" y="6897"/>
                    <a:pt x="8130" y="6911"/>
                    <a:pt x="8073" y="6942"/>
                  </a:cubicBezTo>
                  <a:lnTo>
                    <a:pt x="7596" y="6454"/>
                  </a:lnTo>
                  <a:cubicBezTo>
                    <a:pt x="8811" y="4894"/>
                    <a:pt x="8704" y="2632"/>
                    <a:pt x="7263" y="1179"/>
                  </a:cubicBezTo>
                  <a:cubicBezTo>
                    <a:pt x="6477" y="394"/>
                    <a:pt x="5450" y="1"/>
                    <a:pt x="4423" y="1"/>
                  </a:cubicBezTo>
                  <a:close/>
                </a:path>
              </a:pathLst>
            </a:custGeom>
            <a:solidFill>
              <a:srgbClr val="657e93"/>
            </a:solidFill>
            <a:ln w="0">
              <a:solidFill>
                <a:srgbClr val="c7c7c7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3" name="CustomShape 15"/>
            <p:cNvSpPr/>
            <p:nvPr/>
          </p:nvSpPr>
          <p:spPr>
            <a:xfrm>
              <a:off x="1363680" y="2183040"/>
              <a:ext cx="39240" cy="79200"/>
            </a:xfrm>
            <a:custGeom>
              <a:avLst/>
              <a:gdLst/>
              <a:ahLst/>
              <a:rect l="l" t="t" r="r" b="b"/>
              <a:pathLst>
                <a:path w="3180" h="6146">
                  <a:moveTo>
                    <a:pt x="194" y="1"/>
                  </a:moveTo>
                  <a:cubicBezTo>
                    <a:pt x="120" y="1"/>
                    <a:pt x="58" y="57"/>
                    <a:pt x="36" y="133"/>
                  </a:cubicBezTo>
                  <a:cubicBezTo>
                    <a:pt x="24" y="228"/>
                    <a:pt x="84" y="300"/>
                    <a:pt x="179" y="312"/>
                  </a:cubicBezTo>
                  <a:cubicBezTo>
                    <a:pt x="775" y="407"/>
                    <a:pt x="1322" y="669"/>
                    <a:pt x="1739" y="1110"/>
                  </a:cubicBezTo>
                  <a:cubicBezTo>
                    <a:pt x="2822" y="2193"/>
                    <a:pt x="2822" y="3967"/>
                    <a:pt x="1739" y="5050"/>
                  </a:cubicBezTo>
                  <a:cubicBezTo>
                    <a:pt x="1286" y="5479"/>
                    <a:pt x="739" y="5765"/>
                    <a:pt x="143" y="5836"/>
                  </a:cubicBezTo>
                  <a:cubicBezTo>
                    <a:pt x="60" y="5848"/>
                    <a:pt x="1" y="5932"/>
                    <a:pt x="13" y="6015"/>
                  </a:cubicBezTo>
                  <a:cubicBezTo>
                    <a:pt x="24" y="6086"/>
                    <a:pt x="84" y="6146"/>
                    <a:pt x="179" y="6146"/>
                  </a:cubicBezTo>
                  <a:lnTo>
                    <a:pt x="203" y="6146"/>
                  </a:lnTo>
                  <a:cubicBezTo>
                    <a:pt x="870" y="6063"/>
                    <a:pt x="1489" y="5753"/>
                    <a:pt x="1977" y="5277"/>
                  </a:cubicBezTo>
                  <a:cubicBezTo>
                    <a:pt x="3180" y="4062"/>
                    <a:pt x="3180" y="2086"/>
                    <a:pt x="1977" y="883"/>
                  </a:cubicBezTo>
                  <a:cubicBezTo>
                    <a:pt x="1501" y="407"/>
                    <a:pt x="894" y="97"/>
                    <a:pt x="215" y="2"/>
                  </a:cubicBezTo>
                  <a:cubicBezTo>
                    <a:pt x="208" y="1"/>
                    <a:pt x="201" y="1"/>
                    <a:pt x="194" y="1"/>
                  </a:cubicBezTo>
                  <a:close/>
                </a:path>
              </a:pathLst>
            </a:custGeom>
            <a:solidFill>
              <a:srgbClr val="657e93"/>
            </a:solidFill>
            <a:ln w="0">
              <a:solidFill>
                <a:srgbClr val="c7c7c7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4" name="CustomShape 16"/>
            <p:cNvSpPr/>
            <p:nvPr/>
          </p:nvSpPr>
          <p:spPr>
            <a:xfrm>
              <a:off x="1318320" y="2182680"/>
              <a:ext cx="39960" cy="80280"/>
            </a:xfrm>
            <a:custGeom>
              <a:avLst/>
              <a:gdLst/>
              <a:ahLst/>
              <a:rect l="l" t="t" r="r" b="b"/>
              <a:pathLst>
                <a:path w="3239" h="6216">
                  <a:moveTo>
                    <a:pt x="3036" y="1"/>
                  </a:moveTo>
                  <a:cubicBezTo>
                    <a:pt x="2346" y="120"/>
                    <a:pt x="1703" y="441"/>
                    <a:pt x="1215" y="929"/>
                  </a:cubicBezTo>
                  <a:cubicBezTo>
                    <a:pt x="0" y="2132"/>
                    <a:pt x="0" y="4108"/>
                    <a:pt x="1215" y="5323"/>
                  </a:cubicBezTo>
                  <a:cubicBezTo>
                    <a:pt x="1715" y="5823"/>
                    <a:pt x="2346" y="6120"/>
                    <a:pt x="3036" y="6216"/>
                  </a:cubicBezTo>
                  <a:lnTo>
                    <a:pt x="3060" y="6216"/>
                  </a:lnTo>
                  <a:cubicBezTo>
                    <a:pt x="3132" y="6216"/>
                    <a:pt x="3203" y="6156"/>
                    <a:pt x="3215" y="6061"/>
                  </a:cubicBezTo>
                  <a:cubicBezTo>
                    <a:pt x="3239" y="5978"/>
                    <a:pt x="3156" y="5894"/>
                    <a:pt x="3072" y="5882"/>
                  </a:cubicBezTo>
                  <a:cubicBezTo>
                    <a:pt x="2441" y="5811"/>
                    <a:pt x="1882" y="5537"/>
                    <a:pt x="1429" y="5085"/>
                  </a:cubicBezTo>
                  <a:cubicBezTo>
                    <a:pt x="346" y="3989"/>
                    <a:pt x="346" y="2215"/>
                    <a:pt x="1429" y="1132"/>
                  </a:cubicBezTo>
                  <a:cubicBezTo>
                    <a:pt x="1882" y="691"/>
                    <a:pt x="2441" y="405"/>
                    <a:pt x="3072" y="334"/>
                  </a:cubicBezTo>
                  <a:cubicBezTo>
                    <a:pt x="3156" y="322"/>
                    <a:pt x="3215" y="239"/>
                    <a:pt x="3215" y="155"/>
                  </a:cubicBezTo>
                  <a:cubicBezTo>
                    <a:pt x="3203" y="60"/>
                    <a:pt x="3132" y="1"/>
                    <a:pt x="3036" y="1"/>
                  </a:cubicBezTo>
                  <a:close/>
                </a:path>
              </a:pathLst>
            </a:custGeom>
            <a:solidFill>
              <a:srgbClr val="657e93"/>
            </a:solidFill>
            <a:ln w="0">
              <a:solidFill>
                <a:srgbClr val="c7c7c7"/>
              </a:solidFill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TextShape 1"/>
          <p:cNvSpPr txBox="1"/>
          <p:nvPr/>
        </p:nvSpPr>
        <p:spPr>
          <a:xfrm>
            <a:off x="323640" y="267480"/>
            <a:ext cx="3324240" cy="10425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80000"/>
              </a:lnSpc>
            </a:pPr>
            <a:r>
              <a:rPr b="1" i="1" lang="pl-PL" sz="2800" spc="-1" strike="noStrike">
                <a:solidFill>
                  <a:srgbClr val="224253"/>
                </a:solidFill>
                <a:latin typeface="Abril Fatface"/>
                <a:ea typeface="Abril Fatface"/>
              </a:rPr>
              <a:t>Wiadomości online – telefony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6" name="CustomShape 2"/>
          <p:cNvSpPr/>
          <p:nvPr/>
        </p:nvSpPr>
        <p:spPr>
          <a:xfrm>
            <a:off x="539640" y="1419480"/>
            <a:ext cx="5616360" cy="264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  <a:ea typeface="Arial"/>
              </a:rPr>
              <a:t>Już w XVII w. ludzie zaczęli zdawać sobie sprawę z możliwości przesyłania głosu za pośrednictwem metalowego przewodu. Za wynalazcę telefonu uważa się Aleksandra Bella, który pierwszy opatentował ten wynalazek, lecz koncepcja narodziła się wcześniej. Jedno z pierwszych urządzeń skonstruował Antonio Meucci. Kiedy jego żona zachorowała, Meucci skonstruował telefon, dzięki któremu kobieta mogła z domu porozumiewać się z warsztatem. Później Włoch zmodernizował wynalazek tak, by można było się nim porozumiewać na znaczną odległość. Obecnie telefony służą również do sprawdzania informacji z całego świata, relacjonowania swojego życia oraz nauki.</a:t>
            </a:r>
            <a:endParaRPr b="0" lang="pl-PL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400" spc="-1" strike="noStrike">
              <a:latin typeface="Arial"/>
            </a:endParaRPr>
          </a:p>
        </p:txBody>
      </p:sp>
      <p:grpSp>
        <p:nvGrpSpPr>
          <p:cNvPr id="967" name="Group 3"/>
          <p:cNvGrpSpPr/>
          <p:nvPr/>
        </p:nvGrpSpPr>
        <p:grpSpPr>
          <a:xfrm>
            <a:off x="6084000" y="1779840"/>
            <a:ext cx="2879640" cy="3363120"/>
            <a:chOff x="6084000" y="1779840"/>
            <a:chExt cx="2879640" cy="3363120"/>
          </a:xfrm>
        </p:grpSpPr>
        <p:grpSp>
          <p:nvGrpSpPr>
            <p:cNvPr id="968" name="Group 4"/>
            <p:cNvGrpSpPr/>
            <p:nvPr/>
          </p:nvGrpSpPr>
          <p:grpSpPr>
            <a:xfrm>
              <a:off x="6711480" y="1779840"/>
              <a:ext cx="1526040" cy="3270240"/>
              <a:chOff x="6711480" y="1779840"/>
              <a:chExt cx="1526040" cy="3270240"/>
            </a:xfrm>
          </p:grpSpPr>
          <p:sp>
            <p:nvSpPr>
              <p:cNvPr id="969" name="CustomShape 5"/>
              <p:cNvSpPr/>
              <p:nvPr/>
            </p:nvSpPr>
            <p:spPr>
              <a:xfrm>
                <a:off x="6711480" y="1779840"/>
                <a:ext cx="1526040" cy="3270240"/>
              </a:xfrm>
              <a:custGeom>
                <a:avLst/>
                <a:gdLst/>
                <a:ahLst/>
                <a:rect l="l" t="t" r="r" b="b"/>
                <a:pathLst>
                  <a:path w="113542" h="203696">
                    <a:moveTo>
                      <a:pt x="6475" y="0"/>
                    </a:moveTo>
                    <a:cubicBezTo>
                      <a:pt x="4758" y="0"/>
                      <a:pt x="3112" y="682"/>
                      <a:pt x="1897" y="1896"/>
                    </a:cubicBezTo>
                    <a:cubicBezTo>
                      <a:pt x="683" y="3110"/>
                      <a:pt x="1" y="4757"/>
                      <a:pt x="1" y="6474"/>
                    </a:cubicBezTo>
                    <a:lnTo>
                      <a:pt x="1" y="197221"/>
                    </a:lnTo>
                    <a:cubicBezTo>
                      <a:pt x="0" y="198938"/>
                      <a:pt x="683" y="200585"/>
                      <a:pt x="1897" y="201799"/>
                    </a:cubicBezTo>
                    <a:cubicBezTo>
                      <a:pt x="3112" y="203012"/>
                      <a:pt x="4758" y="203695"/>
                      <a:pt x="6475" y="203695"/>
                    </a:cubicBezTo>
                    <a:lnTo>
                      <a:pt x="107068" y="203695"/>
                    </a:lnTo>
                    <a:cubicBezTo>
                      <a:pt x="108785" y="203695"/>
                      <a:pt x="110432" y="203012"/>
                      <a:pt x="111645" y="201799"/>
                    </a:cubicBezTo>
                    <a:cubicBezTo>
                      <a:pt x="112860" y="200584"/>
                      <a:pt x="113542" y="198938"/>
                      <a:pt x="113542" y="197221"/>
                    </a:cubicBezTo>
                    <a:lnTo>
                      <a:pt x="113542" y="6474"/>
                    </a:lnTo>
                    <a:cubicBezTo>
                      <a:pt x="113542" y="4757"/>
                      <a:pt x="112860" y="3110"/>
                      <a:pt x="111645" y="1896"/>
                    </a:cubicBezTo>
                    <a:cubicBezTo>
                      <a:pt x="110432" y="682"/>
                      <a:pt x="108784" y="0"/>
                      <a:pt x="1070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0" name="CustomShape 6"/>
              <p:cNvSpPr/>
              <p:nvPr/>
            </p:nvSpPr>
            <p:spPr>
              <a:xfrm>
                <a:off x="7419960" y="4811760"/>
                <a:ext cx="108720" cy="130320"/>
              </a:xfrm>
              <a:custGeom>
                <a:avLst/>
                <a:gdLst/>
                <a:ahLst/>
                <a:rect l="l" t="t" r="r" b="b"/>
                <a:pathLst>
                  <a:path w="8126" h="8128">
                    <a:moveTo>
                      <a:pt x="8126" y="4064"/>
                    </a:moveTo>
                    <a:cubicBezTo>
                      <a:pt x="8126" y="6308"/>
                      <a:pt x="6308" y="8127"/>
                      <a:pt x="4064" y="8127"/>
                    </a:cubicBezTo>
                    <a:cubicBezTo>
                      <a:pt x="1820" y="8127"/>
                      <a:pt x="0" y="6308"/>
                      <a:pt x="0" y="4064"/>
                    </a:cubicBezTo>
                    <a:cubicBezTo>
                      <a:pt x="0" y="1820"/>
                      <a:pt x="1820" y="0"/>
                      <a:pt x="4064" y="0"/>
                    </a:cubicBezTo>
                    <a:cubicBezTo>
                      <a:pt x="6308" y="0"/>
                      <a:pt x="8126" y="1820"/>
                      <a:pt x="8126" y="4064"/>
                    </a:cubicBezTo>
                    <a:close/>
                  </a:path>
                </a:pathLst>
              </a:custGeom>
              <a:noFill/>
              <a:ln cap="rnd" w="14550">
                <a:solidFill>
                  <a:schemeClr val="accent4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1" name="CustomShape 7"/>
              <p:cNvSpPr/>
              <p:nvPr/>
            </p:nvSpPr>
            <p:spPr>
              <a:xfrm>
                <a:off x="6752160" y="2012760"/>
                <a:ext cx="1444320" cy="2691720"/>
              </a:xfrm>
              <a:custGeom>
                <a:avLst/>
                <a:gdLst/>
                <a:ahLst/>
                <a:rect l="l" t="t" r="r" b="b"/>
                <a:pathLst>
                  <a:path w="107469" h="167672">
                    <a:moveTo>
                      <a:pt x="1" y="0"/>
                    </a:moveTo>
                    <a:lnTo>
                      <a:pt x="1" y="167671"/>
                    </a:lnTo>
                    <a:lnTo>
                      <a:pt x="107468" y="167671"/>
                    </a:lnTo>
                    <a:lnTo>
                      <a:pt x="10746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2" name="CustomShape 8"/>
              <p:cNvSpPr/>
              <p:nvPr/>
            </p:nvSpPr>
            <p:spPr>
              <a:xfrm>
                <a:off x="7343280" y="1889280"/>
                <a:ext cx="262080" cy="360"/>
              </a:xfrm>
              <a:custGeom>
                <a:avLst/>
                <a:gdLst/>
                <a:ahLst/>
                <a:rect l="l" t="t" r="r" b="b"/>
                <a:pathLst>
                  <a:path w="19516" h="1">
                    <a:moveTo>
                      <a:pt x="0" y="0"/>
                    </a:moveTo>
                    <a:lnTo>
                      <a:pt x="19516" y="0"/>
                    </a:lnTo>
                  </a:path>
                </a:pathLst>
              </a:custGeom>
              <a:noFill/>
              <a:ln cap="rnd" w="9525">
                <a:solidFill>
                  <a:schemeClr val="accent4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3" name="CustomShape 9"/>
              <p:cNvSpPr/>
              <p:nvPr/>
            </p:nvSpPr>
            <p:spPr>
              <a:xfrm>
                <a:off x="7246080" y="1889280"/>
                <a:ext cx="47880" cy="360"/>
              </a:xfrm>
              <a:custGeom>
                <a:avLst/>
                <a:gdLst/>
                <a:ahLst/>
                <a:rect l="l" t="t" r="r" b="b"/>
                <a:pathLst>
                  <a:path w="3600" h="1">
                    <a:moveTo>
                      <a:pt x="1" y="0"/>
                    </a:moveTo>
                    <a:lnTo>
                      <a:pt x="3599" y="0"/>
                    </a:lnTo>
                  </a:path>
                </a:pathLst>
              </a:custGeom>
              <a:noFill/>
              <a:ln cap="rnd" w="9525">
                <a:solidFill>
                  <a:schemeClr val="accent4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4" name="CustomShape 10"/>
              <p:cNvSpPr/>
              <p:nvPr/>
            </p:nvSpPr>
            <p:spPr>
              <a:xfrm>
                <a:off x="6833520" y="3206520"/>
                <a:ext cx="1112400" cy="556200"/>
              </a:xfrm>
              <a:custGeom>
                <a:avLst/>
                <a:gdLst/>
                <a:ahLst/>
                <a:rect l="l" t="t" r="r" b="b"/>
                <a:pathLst>
                  <a:path w="82776" h="34657">
                    <a:moveTo>
                      <a:pt x="15523" y="1"/>
                    </a:moveTo>
                    <a:cubicBezTo>
                      <a:pt x="6950" y="1"/>
                      <a:pt x="0" y="6950"/>
                      <a:pt x="0" y="15522"/>
                    </a:cubicBezTo>
                    <a:cubicBezTo>
                      <a:pt x="0" y="24095"/>
                      <a:pt x="6950" y="31045"/>
                      <a:pt x="15523" y="31045"/>
                    </a:cubicBezTo>
                    <a:lnTo>
                      <a:pt x="19979" y="31045"/>
                    </a:lnTo>
                    <a:lnTo>
                      <a:pt x="22774" y="34657"/>
                    </a:lnTo>
                    <a:lnTo>
                      <a:pt x="25568" y="31045"/>
                    </a:lnTo>
                    <a:lnTo>
                      <a:pt x="67253" y="31045"/>
                    </a:lnTo>
                    <a:cubicBezTo>
                      <a:pt x="75825" y="31045"/>
                      <a:pt x="82775" y="24095"/>
                      <a:pt x="82775" y="15522"/>
                    </a:cubicBezTo>
                    <a:cubicBezTo>
                      <a:pt x="82775" y="6950"/>
                      <a:pt x="75825" y="1"/>
                      <a:pt x="6725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5" name="CustomShape 11"/>
              <p:cNvSpPr/>
              <p:nvPr/>
            </p:nvSpPr>
            <p:spPr>
              <a:xfrm>
                <a:off x="6950160" y="3327840"/>
                <a:ext cx="862200" cy="360"/>
              </a:xfrm>
              <a:custGeom>
                <a:avLst/>
                <a:gdLst/>
                <a:ahLst/>
                <a:rect l="l" t="t" r="r" b="b"/>
                <a:pathLst>
                  <a:path w="64171" h="1">
                    <a:moveTo>
                      <a:pt x="1" y="0"/>
                    </a:moveTo>
                    <a:lnTo>
                      <a:pt x="64170" y="0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6" name="CustomShape 12"/>
              <p:cNvSpPr/>
              <p:nvPr/>
            </p:nvSpPr>
            <p:spPr>
              <a:xfrm>
                <a:off x="7198200" y="3413160"/>
                <a:ext cx="614160" cy="360"/>
              </a:xfrm>
              <a:custGeom>
                <a:avLst/>
                <a:gdLst/>
                <a:ahLst/>
                <a:rect l="l" t="t" r="r" b="b"/>
                <a:pathLst>
                  <a:path w="45709" h="1">
                    <a:moveTo>
                      <a:pt x="1" y="1"/>
                    </a:moveTo>
                    <a:lnTo>
                      <a:pt x="45708" y="1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7" name="CustomShape 13"/>
              <p:cNvSpPr/>
              <p:nvPr/>
            </p:nvSpPr>
            <p:spPr>
              <a:xfrm>
                <a:off x="6950160" y="3413160"/>
                <a:ext cx="173160" cy="360"/>
              </a:xfrm>
              <a:custGeom>
                <a:avLst/>
                <a:gdLst/>
                <a:ahLst/>
                <a:rect l="l" t="t" r="r" b="b"/>
                <a:pathLst>
                  <a:path w="12906" h="1">
                    <a:moveTo>
                      <a:pt x="1" y="1"/>
                    </a:moveTo>
                    <a:lnTo>
                      <a:pt x="12905" y="1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8" name="CustomShape 14"/>
              <p:cNvSpPr/>
              <p:nvPr/>
            </p:nvSpPr>
            <p:spPr>
              <a:xfrm>
                <a:off x="7606080" y="3498480"/>
                <a:ext cx="206640" cy="360"/>
              </a:xfrm>
              <a:custGeom>
                <a:avLst/>
                <a:gdLst/>
                <a:ahLst/>
                <a:rect l="l" t="t" r="r" b="b"/>
                <a:pathLst>
                  <a:path w="15388" h="1">
                    <a:moveTo>
                      <a:pt x="1" y="0"/>
                    </a:moveTo>
                    <a:lnTo>
                      <a:pt x="15387" y="0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79" name="CustomShape 15"/>
              <p:cNvSpPr/>
              <p:nvPr/>
            </p:nvSpPr>
            <p:spPr>
              <a:xfrm>
                <a:off x="6950160" y="3498480"/>
                <a:ext cx="575640" cy="360"/>
              </a:xfrm>
              <a:custGeom>
                <a:avLst/>
                <a:gdLst/>
                <a:ahLst/>
                <a:rect l="l" t="t" r="r" b="b"/>
                <a:pathLst>
                  <a:path w="42847" h="1">
                    <a:moveTo>
                      <a:pt x="1" y="0"/>
                    </a:moveTo>
                    <a:lnTo>
                      <a:pt x="42846" y="0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0" name="CustomShape 16"/>
              <p:cNvSpPr/>
              <p:nvPr/>
            </p:nvSpPr>
            <p:spPr>
              <a:xfrm>
                <a:off x="6950160" y="3583800"/>
                <a:ext cx="443520" cy="360"/>
              </a:xfrm>
              <a:custGeom>
                <a:avLst/>
                <a:gdLst/>
                <a:ahLst/>
                <a:rect l="l" t="t" r="r" b="b"/>
                <a:pathLst>
                  <a:path w="33031" h="1">
                    <a:moveTo>
                      <a:pt x="1" y="1"/>
                    </a:moveTo>
                    <a:lnTo>
                      <a:pt x="33031" y="1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1" name="CustomShape 17"/>
              <p:cNvSpPr/>
              <p:nvPr/>
            </p:nvSpPr>
            <p:spPr>
              <a:xfrm>
                <a:off x="7030080" y="4002120"/>
                <a:ext cx="1112400" cy="556200"/>
              </a:xfrm>
              <a:custGeom>
                <a:avLst/>
                <a:gdLst/>
                <a:ahLst/>
                <a:rect l="l" t="t" r="r" b="b"/>
                <a:pathLst>
                  <a:path w="82775" h="34657">
                    <a:moveTo>
                      <a:pt x="15522" y="0"/>
                    </a:moveTo>
                    <a:cubicBezTo>
                      <a:pt x="6949" y="0"/>
                      <a:pt x="0" y="6950"/>
                      <a:pt x="0" y="15523"/>
                    </a:cubicBezTo>
                    <a:cubicBezTo>
                      <a:pt x="0" y="24095"/>
                      <a:pt x="6949" y="31046"/>
                      <a:pt x="15522" y="31046"/>
                    </a:cubicBezTo>
                    <a:lnTo>
                      <a:pt x="57206" y="31046"/>
                    </a:lnTo>
                    <a:lnTo>
                      <a:pt x="60001" y="34656"/>
                    </a:lnTo>
                    <a:lnTo>
                      <a:pt x="62796" y="31044"/>
                    </a:lnTo>
                    <a:lnTo>
                      <a:pt x="67252" y="31044"/>
                    </a:lnTo>
                    <a:cubicBezTo>
                      <a:pt x="75825" y="31044"/>
                      <a:pt x="82775" y="24095"/>
                      <a:pt x="82775" y="15523"/>
                    </a:cubicBezTo>
                    <a:cubicBezTo>
                      <a:pt x="82775" y="6950"/>
                      <a:pt x="75825" y="0"/>
                      <a:pt x="6725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2" name="CustomShape 18"/>
              <p:cNvSpPr/>
              <p:nvPr/>
            </p:nvSpPr>
            <p:spPr>
              <a:xfrm>
                <a:off x="7146720" y="4123080"/>
                <a:ext cx="862200" cy="360"/>
              </a:xfrm>
              <a:custGeom>
                <a:avLst/>
                <a:gdLst/>
                <a:ahLst/>
                <a:rect l="l" t="t" r="r" b="b"/>
                <a:pathLst>
                  <a:path w="64170" h="1">
                    <a:moveTo>
                      <a:pt x="0" y="0"/>
                    </a:moveTo>
                    <a:lnTo>
                      <a:pt x="64169" y="0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3" name="CustomShape 19"/>
              <p:cNvSpPr/>
              <p:nvPr/>
            </p:nvSpPr>
            <p:spPr>
              <a:xfrm>
                <a:off x="7532280" y="4208760"/>
                <a:ext cx="476640" cy="360"/>
              </a:xfrm>
              <a:custGeom>
                <a:avLst/>
                <a:gdLst/>
                <a:ahLst/>
                <a:rect l="l" t="t" r="r" b="b"/>
                <a:pathLst>
                  <a:path w="35475" h="1">
                    <a:moveTo>
                      <a:pt x="0" y="0"/>
                    </a:moveTo>
                    <a:lnTo>
                      <a:pt x="35474" y="0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4" name="CustomShape 20"/>
              <p:cNvSpPr/>
              <p:nvPr/>
            </p:nvSpPr>
            <p:spPr>
              <a:xfrm>
                <a:off x="7146720" y="4208760"/>
                <a:ext cx="320040" cy="360"/>
              </a:xfrm>
              <a:custGeom>
                <a:avLst/>
                <a:gdLst/>
                <a:ahLst/>
                <a:rect l="l" t="t" r="r" b="b"/>
                <a:pathLst>
                  <a:path w="23829" h="1">
                    <a:moveTo>
                      <a:pt x="0" y="0"/>
                    </a:moveTo>
                    <a:lnTo>
                      <a:pt x="23828" y="0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5" name="CustomShape 21"/>
              <p:cNvSpPr/>
              <p:nvPr/>
            </p:nvSpPr>
            <p:spPr>
              <a:xfrm>
                <a:off x="7851960" y="4294080"/>
                <a:ext cx="156960" cy="360"/>
              </a:xfrm>
              <a:custGeom>
                <a:avLst/>
                <a:gdLst/>
                <a:ahLst/>
                <a:rect l="l" t="t" r="r" b="b"/>
                <a:pathLst>
                  <a:path w="11712" h="1">
                    <a:moveTo>
                      <a:pt x="1" y="1"/>
                    </a:moveTo>
                    <a:lnTo>
                      <a:pt x="11711" y="1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6" name="CustomShape 22"/>
              <p:cNvSpPr/>
              <p:nvPr/>
            </p:nvSpPr>
            <p:spPr>
              <a:xfrm>
                <a:off x="7146720" y="4294080"/>
                <a:ext cx="624960" cy="360"/>
              </a:xfrm>
              <a:custGeom>
                <a:avLst/>
                <a:gdLst/>
                <a:ahLst/>
                <a:rect l="l" t="t" r="r" b="b"/>
                <a:pathLst>
                  <a:path w="46522" h="1">
                    <a:moveTo>
                      <a:pt x="0" y="1"/>
                    </a:moveTo>
                    <a:lnTo>
                      <a:pt x="46521" y="1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87" name="CustomShape 23"/>
              <p:cNvSpPr/>
              <p:nvPr/>
            </p:nvSpPr>
            <p:spPr>
              <a:xfrm>
                <a:off x="7146720" y="4379400"/>
                <a:ext cx="540360" cy="360"/>
              </a:xfrm>
              <a:custGeom>
                <a:avLst/>
                <a:gdLst/>
                <a:ahLst/>
                <a:rect l="l" t="t" r="r" b="b"/>
                <a:pathLst>
                  <a:path w="40221" h="1">
                    <a:moveTo>
                      <a:pt x="0" y="0"/>
                    </a:moveTo>
                    <a:lnTo>
                      <a:pt x="40220" y="0"/>
                    </a:lnTo>
                  </a:path>
                </a:pathLst>
              </a:custGeom>
              <a:noFill/>
              <a:ln cap="rnd" w="218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988" name="Group 24"/>
            <p:cNvGrpSpPr/>
            <p:nvPr/>
          </p:nvGrpSpPr>
          <p:grpSpPr>
            <a:xfrm>
              <a:off x="6084000" y="1963080"/>
              <a:ext cx="1150920" cy="3179880"/>
              <a:chOff x="6084000" y="1963080"/>
              <a:chExt cx="1150920" cy="3179880"/>
            </a:xfrm>
          </p:grpSpPr>
          <p:sp>
            <p:nvSpPr>
              <p:cNvPr id="989" name="CustomShape 25"/>
              <p:cNvSpPr/>
              <p:nvPr/>
            </p:nvSpPr>
            <p:spPr>
              <a:xfrm>
                <a:off x="6145920" y="1963080"/>
                <a:ext cx="1089000" cy="556200"/>
              </a:xfrm>
              <a:custGeom>
                <a:avLst/>
                <a:gdLst/>
                <a:ahLst/>
                <a:rect l="l" t="t" r="r" b="b"/>
                <a:pathLst>
                  <a:path w="81030" h="34657">
                    <a:moveTo>
                      <a:pt x="15522" y="1"/>
                    </a:moveTo>
                    <a:cubicBezTo>
                      <a:pt x="6949" y="1"/>
                      <a:pt x="1" y="6951"/>
                      <a:pt x="1" y="15523"/>
                    </a:cubicBezTo>
                    <a:cubicBezTo>
                      <a:pt x="1" y="24096"/>
                      <a:pt x="6949" y="31046"/>
                      <a:pt x="15522" y="31046"/>
                    </a:cubicBezTo>
                    <a:lnTo>
                      <a:pt x="19979" y="31046"/>
                    </a:lnTo>
                    <a:lnTo>
                      <a:pt x="22774" y="34657"/>
                    </a:lnTo>
                    <a:lnTo>
                      <a:pt x="25568" y="31046"/>
                    </a:lnTo>
                    <a:lnTo>
                      <a:pt x="65507" y="31046"/>
                    </a:lnTo>
                    <a:cubicBezTo>
                      <a:pt x="74079" y="31046"/>
                      <a:pt x="81029" y="24096"/>
                      <a:pt x="81029" y="15523"/>
                    </a:cubicBezTo>
                    <a:cubicBezTo>
                      <a:pt x="81029" y="6951"/>
                      <a:pt x="74079" y="1"/>
                      <a:pt x="65507" y="1"/>
                    </a:cubicBezTo>
                    <a:close/>
                  </a:path>
                </a:pathLst>
              </a:custGeom>
              <a:solidFill>
                <a:srgbClr val="aa88a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0" name="CustomShape 26"/>
              <p:cNvSpPr/>
              <p:nvPr/>
            </p:nvSpPr>
            <p:spPr>
              <a:xfrm>
                <a:off x="6422040" y="2598480"/>
                <a:ext cx="144000" cy="244440"/>
              </a:xfrm>
              <a:custGeom>
                <a:avLst/>
                <a:gdLst/>
                <a:ahLst/>
                <a:rect l="l" t="t" r="r" b="b"/>
                <a:pathLst>
                  <a:path w="10747" h="15244">
                    <a:moveTo>
                      <a:pt x="5501" y="1"/>
                    </a:moveTo>
                    <a:cubicBezTo>
                      <a:pt x="4598" y="1"/>
                      <a:pt x="3710" y="234"/>
                      <a:pt x="2924" y="678"/>
                    </a:cubicBezTo>
                    <a:cubicBezTo>
                      <a:pt x="2698" y="806"/>
                      <a:pt x="2476" y="956"/>
                      <a:pt x="2297" y="1147"/>
                    </a:cubicBezTo>
                    <a:cubicBezTo>
                      <a:pt x="2085" y="1375"/>
                      <a:pt x="1998" y="1559"/>
                      <a:pt x="2023" y="1863"/>
                    </a:cubicBezTo>
                    <a:cubicBezTo>
                      <a:pt x="2042" y="2087"/>
                      <a:pt x="2045" y="2310"/>
                      <a:pt x="2031" y="2534"/>
                    </a:cubicBezTo>
                    <a:cubicBezTo>
                      <a:pt x="2009" y="2881"/>
                      <a:pt x="1934" y="3218"/>
                      <a:pt x="1857" y="3555"/>
                    </a:cubicBezTo>
                    <a:cubicBezTo>
                      <a:pt x="1649" y="4463"/>
                      <a:pt x="1685" y="5326"/>
                      <a:pt x="1882" y="6235"/>
                    </a:cubicBezTo>
                    <a:cubicBezTo>
                      <a:pt x="1956" y="6576"/>
                      <a:pt x="1964" y="6947"/>
                      <a:pt x="1833" y="7269"/>
                    </a:cubicBezTo>
                    <a:cubicBezTo>
                      <a:pt x="1715" y="7553"/>
                      <a:pt x="1491" y="7768"/>
                      <a:pt x="1283" y="7986"/>
                    </a:cubicBezTo>
                    <a:cubicBezTo>
                      <a:pt x="869" y="8420"/>
                      <a:pt x="494" y="8908"/>
                      <a:pt x="274" y="9478"/>
                    </a:cubicBezTo>
                    <a:cubicBezTo>
                      <a:pt x="53" y="10048"/>
                      <a:pt x="1" y="10709"/>
                      <a:pt x="226" y="11276"/>
                    </a:cubicBezTo>
                    <a:cubicBezTo>
                      <a:pt x="343" y="11574"/>
                      <a:pt x="531" y="11834"/>
                      <a:pt x="674" y="12119"/>
                    </a:cubicBezTo>
                    <a:cubicBezTo>
                      <a:pt x="1036" y="12840"/>
                      <a:pt x="1092" y="13722"/>
                      <a:pt x="837" y="14491"/>
                    </a:cubicBezTo>
                    <a:cubicBezTo>
                      <a:pt x="780" y="14665"/>
                      <a:pt x="903" y="14850"/>
                      <a:pt x="1084" y="14884"/>
                    </a:cubicBezTo>
                    <a:cubicBezTo>
                      <a:pt x="2232" y="15098"/>
                      <a:pt x="3397" y="15244"/>
                      <a:pt x="4559" y="15244"/>
                    </a:cubicBezTo>
                    <a:cubicBezTo>
                      <a:pt x="5013" y="15244"/>
                      <a:pt x="5467" y="15222"/>
                      <a:pt x="5919" y="15172"/>
                    </a:cubicBezTo>
                    <a:cubicBezTo>
                      <a:pt x="7657" y="14983"/>
                      <a:pt x="9384" y="14374"/>
                      <a:pt x="10746" y="13218"/>
                    </a:cubicBezTo>
                    <a:lnTo>
                      <a:pt x="8046" y="1658"/>
                    </a:lnTo>
                    <a:cubicBezTo>
                      <a:pt x="7582" y="994"/>
                      <a:pt x="7040" y="302"/>
                      <a:pt x="6260" y="85"/>
                    </a:cubicBezTo>
                    <a:cubicBezTo>
                      <a:pt x="6038" y="24"/>
                      <a:pt x="5807" y="5"/>
                      <a:pt x="5576" y="2"/>
                    </a:cubicBezTo>
                    <a:cubicBezTo>
                      <a:pt x="5551" y="1"/>
                      <a:pt x="5526" y="1"/>
                      <a:pt x="55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1" name="CustomShape 27"/>
              <p:cNvSpPr/>
              <p:nvPr/>
            </p:nvSpPr>
            <p:spPr>
              <a:xfrm>
                <a:off x="6450840" y="2557800"/>
                <a:ext cx="167040" cy="240120"/>
              </a:xfrm>
              <a:custGeom>
                <a:avLst/>
                <a:gdLst/>
                <a:ahLst/>
                <a:rect l="l" t="t" r="r" b="b"/>
                <a:pathLst>
                  <a:path w="12465" h="14986">
                    <a:moveTo>
                      <a:pt x="3999" y="1"/>
                    </a:moveTo>
                    <a:cubicBezTo>
                      <a:pt x="2406" y="1"/>
                      <a:pt x="1065" y="639"/>
                      <a:pt x="676" y="2399"/>
                    </a:cubicBezTo>
                    <a:cubicBezTo>
                      <a:pt x="1" y="5453"/>
                      <a:pt x="516" y="13703"/>
                      <a:pt x="2802" y="14728"/>
                    </a:cubicBezTo>
                    <a:cubicBezTo>
                      <a:pt x="3204" y="14908"/>
                      <a:pt x="3624" y="14985"/>
                      <a:pt x="4049" y="14985"/>
                    </a:cubicBezTo>
                    <a:cubicBezTo>
                      <a:pt x="6041" y="14985"/>
                      <a:pt x="8126" y="13278"/>
                      <a:pt x="8835" y="12427"/>
                    </a:cubicBezTo>
                    <a:cubicBezTo>
                      <a:pt x="10091" y="10918"/>
                      <a:pt x="12465" y="4541"/>
                      <a:pt x="10335" y="2509"/>
                    </a:cubicBezTo>
                    <a:cubicBezTo>
                      <a:pt x="9080" y="1311"/>
                      <a:pt x="6281" y="1"/>
                      <a:pt x="3999" y="1"/>
                    </a:cubicBezTo>
                    <a:close/>
                  </a:path>
                </a:pathLst>
              </a:custGeom>
              <a:solidFill>
                <a:srgbClr val="ef977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2" name="CustomShape 28"/>
              <p:cNvSpPr/>
              <p:nvPr/>
            </p:nvSpPr>
            <p:spPr>
              <a:xfrm>
                <a:off x="6530040" y="2706840"/>
                <a:ext cx="108000" cy="236880"/>
              </a:xfrm>
              <a:custGeom>
                <a:avLst/>
                <a:gdLst/>
                <a:ahLst/>
                <a:rect l="l" t="t" r="r" b="b"/>
                <a:pathLst>
                  <a:path w="8056" h="14786">
                    <a:moveTo>
                      <a:pt x="4230" y="1"/>
                    </a:moveTo>
                    <a:lnTo>
                      <a:pt x="0" y="3601"/>
                    </a:lnTo>
                    <a:lnTo>
                      <a:pt x="1673" y="9664"/>
                    </a:lnTo>
                    <a:lnTo>
                      <a:pt x="1007" y="11302"/>
                    </a:lnTo>
                    <a:cubicBezTo>
                      <a:pt x="1007" y="11302"/>
                      <a:pt x="565" y="14574"/>
                      <a:pt x="1106" y="14739"/>
                    </a:cubicBezTo>
                    <a:cubicBezTo>
                      <a:pt x="1209" y="14770"/>
                      <a:pt x="1317" y="14785"/>
                      <a:pt x="1431" y="14785"/>
                    </a:cubicBezTo>
                    <a:cubicBezTo>
                      <a:pt x="3717" y="14785"/>
                      <a:pt x="8056" y="8731"/>
                      <a:pt x="8056" y="8731"/>
                    </a:cubicBezTo>
                    <a:lnTo>
                      <a:pt x="4230" y="1"/>
                    </a:lnTo>
                    <a:close/>
                  </a:path>
                </a:pathLst>
              </a:custGeom>
              <a:solidFill>
                <a:srgbClr val="ef977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3" name="CustomShape 29"/>
              <p:cNvSpPr/>
              <p:nvPr/>
            </p:nvSpPr>
            <p:spPr>
              <a:xfrm>
                <a:off x="6413760" y="2534400"/>
                <a:ext cx="208080" cy="171000"/>
              </a:xfrm>
              <a:custGeom>
                <a:avLst/>
                <a:gdLst/>
                <a:ahLst/>
                <a:rect l="l" t="t" r="r" b="b"/>
                <a:pathLst>
                  <a:path w="15512" h="10682">
                    <a:moveTo>
                      <a:pt x="6386" y="1"/>
                    </a:moveTo>
                    <a:cubicBezTo>
                      <a:pt x="3738" y="1"/>
                      <a:pt x="1" y="2657"/>
                      <a:pt x="1984" y="7382"/>
                    </a:cubicBezTo>
                    <a:cubicBezTo>
                      <a:pt x="1984" y="7382"/>
                      <a:pt x="3961" y="5553"/>
                      <a:pt x="6494" y="3131"/>
                    </a:cubicBezTo>
                    <a:cubicBezTo>
                      <a:pt x="8094" y="8149"/>
                      <a:pt x="14172" y="10681"/>
                      <a:pt x="14172" y="10681"/>
                    </a:cubicBezTo>
                    <a:cubicBezTo>
                      <a:pt x="14172" y="10681"/>
                      <a:pt x="15512" y="7857"/>
                      <a:pt x="14712" y="4367"/>
                    </a:cubicBezTo>
                    <a:cubicBezTo>
                      <a:pt x="14120" y="1785"/>
                      <a:pt x="11163" y="44"/>
                      <a:pt x="8309" y="44"/>
                    </a:cubicBezTo>
                    <a:cubicBezTo>
                      <a:pt x="7968" y="44"/>
                      <a:pt x="7629" y="69"/>
                      <a:pt x="7294" y="121"/>
                    </a:cubicBezTo>
                    <a:cubicBezTo>
                      <a:pt x="7016" y="40"/>
                      <a:pt x="6709" y="1"/>
                      <a:pt x="63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4" name="CustomShape 30"/>
              <p:cNvSpPr/>
              <p:nvPr/>
            </p:nvSpPr>
            <p:spPr>
              <a:xfrm>
                <a:off x="6501960" y="2513160"/>
                <a:ext cx="252720" cy="330480"/>
              </a:xfrm>
              <a:custGeom>
                <a:avLst/>
                <a:gdLst/>
                <a:ahLst/>
                <a:rect l="l" t="t" r="r" b="b"/>
                <a:pathLst>
                  <a:path w="18820" h="20609">
                    <a:moveTo>
                      <a:pt x="3651" y="1"/>
                    </a:moveTo>
                    <a:cubicBezTo>
                      <a:pt x="2234" y="1"/>
                      <a:pt x="880" y="433"/>
                      <a:pt x="1" y="1606"/>
                    </a:cubicBezTo>
                    <a:lnTo>
                      <a:pt x="4864" y="10285"/>
                    </a:lnTo>
                    <a:cubicBezTo>
                      <a:pt x="5487" y="10771"/>
                      <a:pt x="6082" y="11355"/>
                      <a:pt x="6320" y="12110"/>
                    </a:cubicBezTo>
                    <a:cubicBezTo>
                      <a:pt x="6577" y="12924"/>
                      <a:pt x="6380" y="13803"/>
                      <a:pt x="6243" y="14647"/>
                    </a:cubicBezTo>
                    <a:cubicBezTo>
                      <a:pt x="6107" y="15490"/>
                      <a:pt x="6053" y="16426"/>
                      <a:pt x="6541" y="17128"/>
                    </a:cubicBezTo>
                    <a:cubicBezTo>
                      <a:pt x="6740" y="17415"/>
                      <a:pt x="7019" y="17645"/>
                      <a:pt x="7187" y="17952"/>
                    </a:cubicBezTo>
                    <a:cubicBezTo>
                      <a:pt x="7510" y="18544"/>
                      <a:pt x="7371" y="19492"/>
                      <a:pt x="7285" y="20246"/>
                    </a:cubicBezTo>
                    <a:cubicBezTo>
                      <a:pt x="7262" y="20439"/>
                      <a:pt x="7414" y="20609"/>
                      <a:pt x="7600" y="20609"/>
                    </a:cubicBezTo>
                    <a:cubicBezTo>
                      <a:pt x="7617" y="20609"/>
                      <a:pt x="7635" y="20607"/>
                      <a:pt x="7653" y="20604"/>
                    </a:cubicBezTo>
                    <a:cubicBezTo>
                      <a:pt x="9412" y="20311"/>
                      <a:pt x="11570" y="19279"/>
                      <a:pt x="13136" y="18647"/>
                    </a:cubicBezTo>
                    <a:cubicBezTo>
                      <a:pt x="15297" y="17776"/>
                      <a:pt x="16873" y="18204"/>
                      <a:pt x="18819" y="16876"/>
                    </a:cubicBezTo>
                    <a:cubicBezTo>
                      <a:pt x="18819" y="14559"/>
                      <a:pt x="17035" y="13126"/>
                      <a:pt x="16664" y="12657"/>
                    </a:cubicBezTo>
                    <a:cubicBezTo>
                      <a:pt x="15786" y="11547"/>
                      <a:pt x="16604" y="9796"/>
                      <a:pt x="15936" y="8547"/>
                    </a:cubicBezTo>
                    <a:cubicBezTo>
                      <a:pt x="15452" y="7641"/>
                      <a:pt x="14360" y="7293"/>
                      <a:pt x="13484" y="6757"/>
                    </a:cubicBezTo>
                    <a:cubicBezTo>
                      <a:pt x="11587" y="5596"/>
                      <a:pt x="10936" y="3831"/>
                      <a:pt x="9294" y="2082"/>
                    </a:cubicBezTo>
                    <a:cubicBezTo>
                      <a:pt x="8400" y="1129"/>
                      <a:pt x="5942" y="1"/>
                      <a:pt x="36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5" name="CustomShape 31"/>
              <p:cNvSpPr/>
              <p:nvPr/>
            </p:nvSpPr>
            <p:spPr>
              <a:xfrm>
                <a:off x="6564240" y="2472840"/>
                <a:ext cx="64800" cy="65520"/>
              </a:xfrm>
              <a:custGeom>
                <a:avLst/>
                <a:gdLst/>
                <a:ahLst/>
                <a:rect l="l" t="t" r="r" b="b"/>
                <a:pathLst>
                  <a:path w="4852" h="4109">
                    <a:moveTo>
                      <a:pt x="1964" y="1"/>
                    </a:moveTo>
                    <a:cubicBezTo>
                      <a:pt x="1196" y="1"/>
                      <a:pt x="452" y="344"/>
                      <a:pt x="187" y="1136"/>
                    </a:cubicBezTo>
                    <a:cubicBezTo>
                      <a:pt x="1" y="1695"/>
                      <a:pt x="138" y="2311"/>
                      <a:pt x="352" y="2861"/>
                    </a:cubicBezTo>
                    <a:cubicBezTo>
                      <a:pt x="505" y="3257"/>
                      <a:pt x="797" y="3699"/>
                      <a:pt x="1209" y="3699"/>
                    </a:cubicBezTo>
                    <a:cubicBezTo>
                      <a:pt x="1229" y="3699"/>
                      <a:pt x="1249" y="3698"/>
                      <a:pt x="1270" y="3695"/>
                    </a:cubicBezTo>
                    <a:lnTo>
                      <a:pt x="1915" y="4109"/>
                    </a:lnTo>
                    <a:cubicBezTo>
                      <a:pt x="2657" y="3967"/>
                      <a:pt x="3666" y="3821"/>
                      <a:pt x="4155" y="3170"/>
                    </a:cubicBezTo>
                    <a:cubicBezTo>
                      <a:pt x="4852" y="2240"/>
                      <a:pt x="4224" y="970"/>
                      <a:pt x="3361" y="403"/>
                    </a:cubicBezTo>
                    <a:cubicBezTo>
                      <a:pt x="2968" y="145"/>
                      <a:pt x="2461" y="1"/>
                      <a:pt x="19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6" name="CustomShape 32"/>
              <p:cNvSpPr/>
              <p:nvPr/>
            </p:nvSpPr>
            <p:spPr>
              <a:xfrm>
                <a:off x="6559920" y="2682720"/>
                <a:ext cx="42120" cy="64080"/>
              </a:xfrm>
              <a:custGeom>
                <a:avLst/>
                <a:gdLst/>
                <a:ahLst/>
                <a:rect l="l" t="t" r="r" b="b"/>
                <a:pathLst>
                  <a:path w="3148" h="4024">
                    <a:moveTo>
                      <a:pt x="1913" y="0"/>
                    </a:moveTo>
                    <a:cubicBezTo>
                      <a:pt x="1520" y="0"/>
                      <a:pt x="1116" y="241"/>
                      <a:pt x="774" y="474"/>
                    </a:cubicBezTo>
                    <a:cubicBezTo>
                      <a:pt x="677" y="541"/>
                      <a:pt x="570" y="623"/>
                      <a:pt x="560" y="740"/>
                    </a:cubicBezTo>
                    <a:lnTo>
                      <a:pt x="0" y="3290"/>
                    </a:lnTo>
                    <a:cubicBezTo>
                      <a:pt x="118" y="3823"/>
                      <a:pt x="503" y="4024"/>
                      <a:pt x="943" y="4024"/>
                    </a:cubicBezTo>
                    <a:cubicBezTo>
                      <a:pt x="1468" y="4024"/>
                      <a:pt x="2071" y="3739"/>
                      <a:pt x="2390" y="3394"/>
                    </a:cubicBezTo>
                    <a:cubicBezTo>
                      <a:pt x="3047" y="2685"/>
                      <a:pt x="3147" y="1536"/>
                      <a:pt x="2800" y="674"/>
                    </a:cubicBezTo>
                    <a:cubicBezTo>
                      <a:pt x="2695" y="416"/>
                      <a:pt x="2513" y="179"/>
                      <a:pt x="2257" y="69"/>
                    </a:cubicBezTo>
                    <a:cubicBezTo>
                      <a:pt x="2144" y="21"/>
                      <a:pt x="2029" y="0"/>
                      <a:pt x="1913" y="0"/>
                    </a:cubicBezTo>
                    <a:close/>
                  </a:path>
                </a:pathLst>
              </a:custGeom>
              <a:solidFill>
                <a:srgbClr val="ef977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7" name="CustomShape 33"/>
              <p:cNvSpPr/>
              <p:nvPr/>
            </p:nvSpPr>
            <p:spPr>
              <a:xfrm>
                <a:off x="6469200" y="2679840"/>
                <a:ext cx="25200" cy="56880"/>
              </a:xfrm>
              <a:custGeom>
                <a:avLst/>
                <a:gdLst/>
                <a:ahLst/>
                <a:rect l="l" t="t" r="r" b="b"/>
                <a:pathLst>
                  <a:path w="1904" h="3558">
                    <a:moveTo>
                      <a:pt x="1499" y="0"/>
                    </a:moveTo>
                    <a:cubicBezTo>
                      <a:pt x="1499" y="0"/>
                      <a:pt x="0" y="2614"/>
                      <a:pt x="472" y="3086"/>
                    </a:cubicBezTo>
                    <a:cubicBezTo>
                      <a:pt x="943" y="3557"/>
                      <a:pt x="1903" y="3268"/>
                      <a:pt x="1903" y="3268"/>
                    </a:cubicBezTo>
                  </a:path>
                </a:pathLst>
              </a:custGeom>
              <a:noFill/>
              <a:ln w="9525">
                <a:solidFill>
                  <a:srgbClr val="91302c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8" name="CustomShape 34"/>
              <p:cNvSpPr/>
              <p:nvPr/>
            </p:nvSpPr>
            <p:spPr>
              <a:xfrm>
                <a:off x="6514200" y="2673000"/>
                <a:ext cx="13320" cy="18720"/>
              </a:xfrm>
              <a:custGeom>
                <a:avLst/>
                <a:gdLst/>
                <a:ahLst/>
                <a:rect l="l" t="t" r="r" b="b"/>
                <a:pathLst>
                  <a:path w="1013" h="1179">
                    <a:moveTo>
                      <a:pt x="336" y="1"/>
                    </a:moveTo>
                    <a:cubicBezTo>
                      <a:pt x="293" y="1"/>
                      <a:pt x="248" y="10"/>
                      <a:pt x="201" y="29"/>
                    </a:cubicBezTo>
                    <a:cubicBezTo>
                      <a:pt x="72" y="84"/>
                      <a:pt x="23" y="197"/>
                      <a:pt x="14" y="329"/>
                    </a:cubicBezTo>
                    <a:cubicBezTo>
                      <a:pt x="0" y="525"/>
                      <a:pt x="77" y="766"/>
                      <a:pt x="105" y="915"/>
                    </a:cubicBezTo>
                    <a:cubicBezTo>
                      <a:pt x="138" y="1090"/>
                      <a:pt x="280" y="1179"/>
                      <a:pt x="432" y="1179"/>
                    </a:cubicBezTo>
                    <a:cubicBezTo>
                      <a:pt x="511" y="1179"/>
                      <a:pt x="593" y="1155"/>
                      <a:pt x="664" y="1106"/>
                    </a:cubicBezTo>
                    <a:cubicBezTo>
                      <a:pt x="1012" y="869"/>
                      <a:pt x="762" y="1"/>
                      <a:pt x="3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9" name="CustomShape 35"/>
              <p:cNvSpPr/>
              <p:nvPr/>
            </p:nvSpPr>
            <p:spPr>
              <a:xfrm>
                <a:off x="6462360" y="2673000"/>
                <a:ext cx="13320" cy="18720"/>
              </a:xfrm>
              <a:custGeom>
                <a:avLst/>
                <a:gdLst/>
                <a:ahLst/>
                <a:rect l="l" t="t" r="r" b="b"/>
                <a:pathLst>
                  <a:path w="1014" h="1179">
                    <a:moveTo>
                      <a:pt x="338" y="1"/>
                    </a:moveTo>
                    <a:cubicBezTo>
                      <a:pt x="295" y="1"/>
                      <a:pt x="249" y="10"/>
                      <a:pt x="203" y="29"/>
                    </a:cubicBezTo>
                    <a:cubicBezTo>
                      <a:pt x="73" y="84"/>
                      <a:pt x="24" y="197"/>
                      <a:pt x="15" y="329"/>
                    </a:cubicBezTo>
                    <a:cubicBezTo>
                      <a:pt x="1" y="525"/>
                      <a:pt x="78" y="766"/>
                      <a:pt x="106" y="915"/>
                    </a:cubicBezTo>
                    <a:cubicBezTo>
                      <a:pt x="138" y="1090"/>
                      <a:pt x="281" y="1179"/>
                      <a:pt x="433" y="1179"/>
                    </a:cubicBezTo>
                    <a:cubicBezTo>
                      <a:pt x="512" y="1179"/>
                      <a:pt x="594" y="1155"/>
                      <a:pt x="665" y="1106"/>
                    </a:cubicBezTo>
                    <a:cubicBezTo>
                      <a:pt x="1014" y="869"/>
                      <a:pt x="764" y="1"/>
                      <a:pt x="3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0" name="CustomShape 36"/>
              <p:cNvSpPr/>
              <p:nvPr/>
            </p:nvSpPr>
            <p:spPr>
              <a:xfrm>
                <a:off x="6500520" y="2642760"/>
                <a:ext cx="33840" cy="18360"/>
              </a:xfrm>
              <a:custGeom>
                <a:avLst/>
                <a:gdLst/>
                <a:ahLst/>
                <a:rect l="l" t="t" r="r" b="b"/>
                <a:pathLst>
                  <a:path w="2539" h="1169">
                    <a:moveTo>
                      <a:pt x="1" y="1169"/>
                    </a:moveTo>
                    <a:cubicBezTo>
                      <a:pt x="1" y="1169"/>
                      <a:pt x="937" y="0"/>
                      <a:pt x="2538" y="1169"/>
                    </a:cubicBezTo>
                  </a:path>
                </a:pathLst>
              </a:custGeom>
              <a:noFill/>
              <a:ln cap="rnd"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1" name="CustomShape 37"/>
              <p:cNvSpPr/>
              <p:nvPr/>
            </p:nvSpPr>
            <p:spPr>
              <a:xfrm>
                <a:off x="6460200" y="2652480"/>
                <a:ext cx="20520" cy="9720"/>
              </a:xfrm>
              <a:custGeom>
                <a:avLst/>
                <a:gdLst/>
                <a:ahLst/>
                <a:rect l="l" t="t" r="r" b="b"/>
                <a:pathLst>
                  <a:path w="1562" h="621">
                    <a:moveTo>
                      <a:pt x="0" y="621"/>
                    </a:moveTo>
                    <a:cubicBezTo>
                      <a:pt x="351" y="272"/>
                      <a:pt x="929" y="1"/>
                      <a:pt x="1561" y="545"/>
                    </a:cubicBezTo>
                  </a:path>
                </a:pathLst>
              </a:custGeom>
              <a:noFill/>
              <a:ln cap="rnd"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2" name="CustomShape 38"/>
              <p:cNvSpPr/>
              <p:nvPr/>
            </p:nvSpPr>
            <p:spPr>
              <a:xfrm>
                <a:off x="6484680" y="2741760"/>
                <a:ext cx="38880" cy="27720"/>
              </a:xfrm>
              <a:custGeom>
                <a:avLst/>
                <a:gdLst/>
                <a:ahLst/>
                <a:rect l="l" t="t" r="r" b="b"/>
                <a:pathLst>
                  <a:path w="2912" h="1760">
                    <a:moveTo>
                      <a:pt x="2911" y="1"/>
                    </a:moveTo>
                    <a:lnTo>
                      <a:pt x="0" y="705"/>
                    </a:lnTo>
                    <a:cubicBezTo>
                      <a:pt x="0" y="705"/>
                      <a:pt x="252" y="1760"/>
                      <a:pt x="955" y="1760"/>
                    </a:cubicBezTo>
                    <a:cubicBezTo>
                      <a:pt x="2396" y="1760"/>
                      <a:pt x="2911" y="1"/>
                      <a:pt x="29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3" name="CustomShape 39"/>
              <p:cNvSpPr/>
              <p:nvPr/>
            </p:nvSpPr>
            <p:spPr>
              <a:xfrm>
                <a:off x="6192000" y="2939400"/>
                <a:ext cx="457560" cy="533880"/>
              </a:xfrm>
              <a:custGeom>
                <a:avLst/>
                <a:gdLst/>
                <a:ahLst/>
                <a:rect l="l" t="t" r="r" b="b"/>
                <a:pathLst>
                  <a:path w="34052" h="33279">
                    <a:moveTo>
                      <a:pt x="29249" y="0"/>
                    </a:moveTo>
                    <a:cubicBezTo>
                      <a:pt x="27703" y="0"/>
                      <a:pt x="26035" y="825"/>
                      <a:pt x="24656" y="2583"/>
                    </a:cubicBezTo>
                    <a:cubicBezTo>
                      <a:pt x="20986" y="7263"/>
                      <a:pt x="16756" y="23535"/>
                      <a:pt x="16756" y="23535"/>
                    </a:cubicBezTo>
                    <a:lnTo>
                      <a:pt x="464" y="9046"/>
                    </a:lnTo>
                    <a:lnTo>
                      <a:pt x="464" y="9046"/>
                    </a:lnTo>
                    <a:cubicBezTo>
                      <a:pt x="464" y="9046"/>
                      <a:pt x="1" y="10317"/>
                      <a:pt x="797" y="12489"/>
                    </a:cubicBezTo>
                    <a:cubicBezTo>
                      <a:pt x="1827" y="15292"/>
                      <a:pt x="12907" y="32620"/>
                      <a:pt x="19941" y="33264"/>
                    </a:cubicBezTo>
                    <a:cubicBezTo>
                      <a:pt x="20046" y="33274"/>
                      <a:pt x="20152" y="33279"/>
                      <a:pt x="20257" y="33279"/>
                    </a:cubicBezTo>
                    <a:cubicBezTo>
                      <a:pt x="27184" y="33279"/>
                      <a:pt x="34051" y="12723"/>
                      <a:pt x="34051" y="6330"/>
                    </a:cubicBezTo>
                    <a:cubicBezTo>
                      <a:pt x="34051" y="2278"/>
                      <a:pt x="31819" y="0"/>
                      <a:pt x="29249" y="0"/>
                    </a:cubicBezTo>
                    <a:close/>
                  </a:path>
                </a:pathLst>
              </a:custGeom>
              <a:solidFill>
                <a:srgbClr val="ff886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4" name="CustomShape 40"/>
              <p:cNvSpPr/>
              <p:nvPr/>
            </p:nvSpPr>
            <p:spPr>
              <a:xfrm>
                <a:off x="6236280" y="3094560"/>
                <a:ext cx="59040" cy="81360"/>
              </a:xfrm>
              <a:custGeom>
                <a:avLst/>
                <a:gdLst/>
                <a:ahLst/>
                <a:rect l="l" t="t" r="r" b="b"/>
                <a:pathLst>
                  <a:path w="4407" h="5079">
                    <a:moveTo>
                      <a:pt x="610" y="1"/>
                    </a:moveTo>
                    <a:cubicBezTo>
                      <a:pt x="549" y="1"/>
                      <a:pt x="490" y="13"/>
                      <a:pt x="435" y="39"/>
                    </a:cubicBezTo>
                    <a:cubicBezTo>
                      <a:pt x="1" y="244"/>
                      <a:pt x="458" y="1397"/>
                      <a:pt x="631" y="1722"/>
                    </a:cubicBezTo>
                    <a:cubicBezTo>
                      <a:pt x="880" y="2191"/>
                      <a:pt x="1226" y="2588"/>
                      <a:pt x="1569" y="2978"/>
                    </a:cubicBezTo>
                    <a:lnTo>
                      <a:pt x="4406" y="5079"/>
                    </a:lnTo>
                    <a:cubicBezTo>
                      <a:pt x="4141" y="4113"/>
                      <a:pt x="3064" y="2504"/>
                      <a:pt x="2491" y="1719"/>
                    </a:cubicBezTo>
                    <a:cubicBezTo>
                      <a:pt x="2199" y="1319"/>
                      <a:pt x="1252" y="1"/>
                      <a:pt x="610" y="1"/>
                    </a:cubicBezTo>
                    <a:close/>
                  </a:path>
                </a:pathLst>
              </a:custGeom>
              <a:solidFill>
                <a:srgbClr val="ff886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5" name="CustomShape 41"/>
              <p:cNvSpPr/>
              <p:nvPr/>
            </p:nvSpPr>
            <p:spPr>
              <a:xfrm>
                <a:off x="6108120" y="4778640"/>
                <a:ext cx="331200" cy="348840"/>
              </a:xfrm>
              <a:custGeom>
                <a:avLst/>
                <a:gdLst/>
                <a:ahLst/>
                <a:rect l="l" t="t" r="r" b="b"/>
                <a:pathLst>
                  <a:path w="24657" h="21752">
                    <a:moveTo>
                      <a:pt x="24657" y="1"/>
                    </a:moveTo>
                    <a:lnTo>
                      <a:pt x="13902" y="1006"/>
                    </a:lnTo>
                    <a:lnTo>
                      <a:pt x="11115" y="14557"/>
                    </a:lnTo>
                    <a:cubicBezTo>
                      <a:pt x="11115" y="14557"/>
                      <a:pt x="0" y="21093"/>
                      <a:pt x="0" y="21231"/>
                    </a:cubicBezTo>
                    <a:cubicBezTo>
                      <a:pt x="0" y="21369"/>
                      <a:pt x="10581" y="21751"/>
                      <a:pt x="10581" y="21751"/>
                    </a:cubicBezTo>
                    <a:lnTo>
                      <a:pt x="15264" y="19462"/>
                    </a:lnTo>
                    <a:lnTo>
                      <a:pt x="19838" y="19462"/>
                    </a:lnTo>
                    <a:cubicBezTo>
                      <a:pt x="20373" y="19462"/>
                      <a:pt x="20770" y="18964"/>
                      <a:pt x="20651" y="18442"/>
                    </a:cubicBezTo>
                    <a:lnTo>
                      <a:pt x="19699" y="14265"/>
                    </a:lnTo>
                    <a:lnTo>
                      <a:pt x="24657" y="1"/>
                    </a:lnTo>
                    <a:close/>
                  </a:path>
                </a:pathLst>
              </a:custGeom>
              <a:solidFill>
                <a:srgbClr val="ef977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6" name="CustomShape 42"/>
              <p:cNvSpPr/>
              <p:nvPr/>
            </p:nvSpPr>
            <p:spPr>
              <a:xfrm>
                <a:off x="6084000" y="5029200"/>
                <a:ext cx="304200" cy="113760"/>
              </a:xfrm>
              <a:custGeom>
                <a:avLst/>
                <a:gdLst/>
                <a:ahLst/>
                <a:rect l="l" t="t" r="r" b="b"/>
                <a:pathLst>
                  <a:path w="22668" h="7115">
                    <a:moveTo>
                      <a:pt x="10466" y="0"/>
                    </a:moveTo>
                    <a:cubicBezTo>
                      <a:pt x="10466" y="0"/>
                      <a:pt x="4213" y="3090"/>
                      <a:pt x="2546" y="4059"/>
                    </a:cubicBezTo>
                    <a:cubicBezTo>
                      <a:pt x="1" y="5538"/>
                      <a:pt x="327" y="7115"/>
                      <a:pt x="1784" y="7115"/>
                    </a:cubicBezTo>
                    <a:lnTo>
                      <a:pt x="12190" y="7115"/>
                    </a:lnTo>
                    <a:cubicBezTo>
                      <a:pt x="12528" y="7115"/>
                      <a:pt x="12857" y="7002"/>
                      <a:pt x="13125" y="6796"/>
                    </a:cubicBezTo>
                    <a:lnTo>
                      <a:pt x="15595" y="4890"/>
                    </a:lnTo>
                    <a:cubicBezTo>
                      <a:pt x="15795" y="4735"/>
                      <a:pt x="16041" y="4651"/>
                      <a:pt x="16293" y="4651"/>
                    </a:cubicBezTo>
                    <a:lnTo>
                      <a:pt x="17014" y="4651"/>
                    </a:lnTo>
                    <a:lnTo>
                      <a:pt x="17014" y="7115"/>
                    </a:lnTo>
                    <a:lnTo>
                      <a:pt x="22668" y="7115"/>
                    </a:lnTo>
                    <a:lnTo>
                      <a:pt x="22668" y="3854"/>
                    </a:lnTo>
                    <a:lnTo>
                      <a:pt x="17013" y="3854"/>
                    </a:lnTo>
                    <a:lnTo>
                      <a:pt x="10466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7" name="CustomShape 43"/>
              <p:cNvSpPr/>
              <p:nvPr/>
            </p:nvSpPr>
            <p:spPr>
              <a:xfrm>
                <a:off x="6333480" y="5020560"/>
                <a:ext cx="46800" cy="79920"/>
              </a:xfrm>
              <a:custGeom>
                <a:avLst/>
                <a:gdLst/>
                <a:ahLst/>
                <a:rect l="l" t="t" r="r" b="b"/>
                <a:pathLst>
                  <a:path w="3503" h="5006">
                    <a:moveTo>
                      <a:pt x="3187" y="1"/>
                    </a:moveTo>
                    <a:lnTo>
                      <a:pt x="0" y="4402"/>
                    </a:lnTo>
                    <a:lnTo>
                      <a:pt x="814" y="5005"/>
                    </a:lnTo>
                    <a:lnTo>
                      <a:pt x="3503" y="1382"/>
                    </a:lnTo>
                    <a:lnTo>
                      <a:pt x="3187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8" name="CustomShape 44"/>
              <p:cNvSpPr/>
              <p:nvPr/>
            </p:nvSpPr>
            <p:spPr>
              <a:xfrm>
                <a:off x="6223320" y="3341880"/>
                <a:ext cx="700920" cy="1553760"/>
              </a:xfrm>
              <a:custGeom>
                <a:avLst/>
                <a:gdLst/>
                <a:ahLst/>
                <a:rect l="l" t="t" r="r" b="b"/>
                <a:pathLst>
                  <a:path w="52165" h="96794">
                    <a:moveTo>
                      <a:pt x="43632" y="0"/>
                    </a:moveTo>
                    <a:lnTo>
                      <a:pt x="28426" y="1261"/>
                    </a:lnTo>
                    <a:lnTo>
                      <a:pt x="28426" y="6612"/>
                    </a:lnTo>
                    <a:cubicBezTo>
                      <a:pt x="28426" y="6612"/>
                      <a:pt x="11465" y="41201"/>
                      <a:pt x="8749" y="48570"/>
                    </a:cubicBezTo>
                    <a:cubicBezTo>
                      <a:pt x="6035" y="55939"/>
                      <a:pt x="0" y="96793"/>
                      <a:pt x="0" y="96793"/>
                    </a:cubicBezTo>
                    <a:lnTo>
                      <a:pt x="18809" y="96793"/>
                    </a:lnTo>
                    <a:lnTo>
                      <a:pt x="25927" y="55551"/>
                    </a:lnTo>
                    <a:cubicBezTo>
                      <a:pt x="25927" y="55551"/>
                      <a:pt x="38830" y="32589"/>
                      <a:pt x="42668" y="27088"/>
                    </a:cubicBezTo>
                    <a:cubicBezTo>
                      <a:pt x="52165" y="13478"/>
                      <a:pt x="43632" y="0"/>
                      <a:pt x="436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9" name="CustomShape 45"/>
              <p:cNvSpPr/>
              <p:nvPr/>
            </p:nvSpPr>
            <p:spPr>
              <a:xfrm>
                <a:off x="6396480" y="3763440"/>
                <a:ext cx="300240" cy="1131840"/>
              </a:xfrm>
              <a:custGeom>
                <a:avLst/>
                <a:gdLst/>
                <a:ahLst/>
                <a:rect l="l" t="t" r="r" b="b"/>
                <a:pathLst>
                  <a:path w="22357" h="70525">
                    <a:moveTo>
                      <a:pt x="22356" y="0"/>
                    </a:moveTo>
                    <a:cubicBezTo>
                      <a:pt x="18517" y="5502"/>
                      <a:pt x="7118" y="29282"/>
                      <a:pt x="7118" y="29282"/>
                    </a:cubicBezTo>
                    <a:lnTo>
                      <a:pt x="1" y="70524"/>
                    </a:ln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0" name="CustomShape 46"/>
              <p:cNvSpPr/>
              <p:nvPr/>
            </p:nvSpPr>
            <p:spPr>
              <a:xfrm>
                <a:off x="6415920" y="3763440"/>
                <a:ext cx="300240" cy="1131840"/>
              </a:xfrm>
              <a:custGeom>
                <a:avLst/>
                <a:gdLst/>
                <a:ahLst/>
                <a:rect l="l" t="t" r="r" b="b"/>
                <a:pathLst>
                  <a:path w="22356" h="70525">
                    <a:moveTo>
                      <a:pt x="22356" y="0"/>
                    </a:moveTo>
                    <a:cubicBezTo>
                      <a:pt x="18517" y="5502"/>
                      <a:pt x="7117" y="29282"/>
                      <a:pt x="7117" y="29282"/>
                    </a:cubicBezTo>
                    <a:lnTo>
                      <a:pt x="0" y="70524"/>
                    </a:ln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1" name="CustomShape 47"/>
              <p:cNvSpPr/>
              <p:nvPr/>
            </p:nvSpPr>
            <p:spPr>
              <a:xfrm>
                <a:off x="6662880" y="4524120"/>
                <a:ext cx="266400" cy="452520"/>
              </a:xfrm>
              <a:custGeom>
                <a:avLst/>
                <a:gdLst/>
                <a:ahLst/>
                <a:rect l="l" t="t" r="r" b="b"/>
                <a:pathLst>
                  <a:path w="19850" h="28202">
                    <a:moveTo>
                      <a:pt x="8120" y="1"/>
                    </a:moveTo>
                    <a:lnTo>
                      <a:pt x="1" y="6897"/>
                    </a:lnTo>
                    <a:lnTo>
                      <a:pt x="9556" y="16520"/>
                    </a:lnTo>
                    <a:cubicBezTo>
                      <a:pt x="9556" y="16520"/>
                      <a:pt x="4274" y="28088"/>
                      <a:pt x="4352" y="28200"/>
                    </a:cubicBezTo>
                    <a:cubicBezTo>
                      <a:pt x="4353" y="28201"/>
                      <a:pt x="4355" y="28201"/>
                      <a:pt x="4357" y="28201"/>
                    </a:cubicBezTo>
                    <a:cubicBezTo>
                      <a:pt x="4603" y="28201"/>
                      <a:pt x="13194" y="22634"/>
                      <a:pt x="13194" y="22634"/>
                    </a:cubicBezTo>
                    <a:lnTo>
                      <a:pt x="15682" y="18135"/>
                    </a:lnTo>
                    <a:lnTo>
                      <a:pt x="19377" y="15548"/>
                    </a:lnTo>
                    <a:cubicBezTo>
                      <a:pt x="19810" y="15245"/>
                      <a:pt x="19849" y="14618"/>
                      <a:pt x="19457" y="14263"/>
                    </a:cubicBezTo>
                    <a:lnTo>
                      <a:pt x="16325" y="11427"/>
                    </a:lnTo>
                    <a:lnTo>
                      <a:pt x="8120" y="1"/>
                    </a:lnTo>
                    <a:close/>
                  </a:path>
                </a:pathLst>
              </a:custGeom>
              <a:solidFill>
                <a:srgbClr val="ef977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2" name="CustomShape 48"/>
              <p:cNvSpPr/>
              <p:nvPr/>
            </p:nvSpPr>
            <p:spPr>
              <a:xfrm>
                <a:off x="6705000" y="4764240"/>
                <a:ext cx="254160" cy="236160"/>
              </a:xfrm>
              <a:custGeom>
                <a:avLst/>
                <a:gdLst/>
                <a:ahLst/>
                <a:rect l="l" t="t" r="r" b="b"/>
                <a:pathLst>
                  <a:path w="18935" h="14720">
                    <a:moveTo>
                      <a:pt x="17089" y="1"/>
                    </a:moveTo>
                    <a:lnTo>
                      <a:pt x="12521" y="3200"/>
                    </a:lnTo>
                    <a:lnTo>
                      <a:pt x="5052" y="3791"/>
                    </a:lnTo>
                    <a:cubicBezTo>
                      <a:pt x="5052" y="3791"/>
                      <a:pt x="1749" y="9825"/>
                      <a:pt x="951" y="11550"/>
                    </a:cubicBezTo>
                    <a:cubicBezTo>
                      <a:pt x="0" y="13605"/>
                      <a:pt x="494" y="14720"/>
                      <a:pt x="1315" y="14720"/>
                    </a:cubicBezTo>
                    <a:cubicBezTo>
                      <a:pt x="1547" y="14720"/>
                      <a:pt x="1805" y="14631"/>
                      <a:pt x="2064" y="14449"/>
                    </a:cubicBezTo>
                    <a:lnTo>
                      <a:pt x="10470" y="8563"/>
                    </a:lnTo>
                    <a:cubicBezTo>
                      <a:pt x="10743" y="8372"/>
                      <a:pt x="10945" y="8095"/>
                      <a:pt x="11045" y="7776"/>
                    </a:cubicBezTo>
                    <a:lnTo>
                      <a:pt x="11962" y="4840"/>
                    </a:lnTo>
                    <a:cubicBezTo>
                      <a:pt x="12036" y="4601"/>
                      <a:pt x="12187" y="4395"/>
                      <a:pt x="12391" y="4252"/>
                    </a:cubicBezTo>
                    <a:lnTo>
                      <a:pt x="12972" y="3845"/>
                    </a:lnTo>
                    <a:lnTo>
                      <a:pt x="14366" y="5834"/>
                    </a:lnTo>
                    <a:lnTo>
                      <a:pt x="18935" y="2636"/>
                    </a:lnTo>
                    <a:lnTo>
                      <a:pt x="17089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3" name="CustomShape 49"/>
              <p:cNvSpPr/>
              <p:nvPr/>
            </p:nvSpPr>
            <p:spPr>
              <a:xfrm>
                <a:off x="6890040" y="4715640"/>
                <a:ext cx="14760" cy="86040"/>
              </a:xfrm>
              <a:custGeom>
                <a:avLst/>
                <a:gdLst/>
                <a:ahLst/>
                <a:rect l="l" t="t" r="r" b="b"/>
                <a:pathLst>
                  <a:path w="1122" h="5387">
                    <a:moveTo>
                      <a:pt x="86" y="1"/>
                    </a:moveTo>
                    <a:lnTo>
                      <a:pt x="1" y="5359"/>
                    </a:lnTo>
                    <a:lnTo>
                      <a:pt x="1000" y="5386"/>
                    </a:lnTo>
                    <a:lnTo>
                      <a:pt x="1121" y="938"/>
                    </a:lnTo>
                    <a:lnTo>
                      <a:pt x="86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4" name="CustomShape 50"/>
              <p:cNvSpPr/>
              <p:nvPr/>
            </p:nvSpPr>
            <p:spPr>
              <a:xfrm>
                <a:off x="6280560" y="3341880"/>
                <a:ext cx="640800" cy="1377360"/>
              </a:xfrm>
              <a:custGeom>
                <a:avLst/>
                <a:gdLst/>
                <a:ahLst/>
                <a:rect l="l" t="t" r="r" b="b"/>
                <a:pathLst>
                  <a:path w="47699" h="85812">
                    <a:moveTo>
                      <a:pt x="40734" y="0"/>
                    </a:moveTo>
                    <a:lnTo>
                      <a:pt x="23264" y="1140"/>
                    </a:lnTo>
                    <a:lnTo>
                      <a:pt x="22577" y="6612"/>
                    </a:lnTo>
                    <a:cubicBezTo>
                      <a:pt x="22577" y="6612"/>
                      <a:pt x="0" y="34289"/>
                      <a:pt x="0" y="45967"/>
                    </a:cubicBezTo>
                    <a:cubicBezTo>
                      <a:pt x="0" y="57366"/>
                      <a:pt x="25478" y="85811"/>
                      <a:pt x="25478" y="85811"/>
                    </a:cubicBezTo>
                    <a:lnTo>
                      <a:pt x="39748" y="74952"/>
                    </a:lnTo>
                    <a:lnTo>
                      <a:pt x="21199" y="48397"/>
                    </a:lnTo>
                    <a:cubicBezTo>
                      <a:pt x="21199" y="48397"/>
                      <a:pt x="39332" y="26304"/>
                      <a:pt x="42463" y="23174"/>
                    </a:cubicBezTo>
                    <a:cubicBezTo>
                      <a:pt x="47698" y="17938"/>
                      <a:pt x="47342" y="9018"/>
                      <a:pt x="407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5" name="CustomShape 51"/>
              <p:cNvSpPr/>
              <p:nvPr/>
            </p:nvSpPr>
            <p:spPr>
              <a:xfrm>
                <a:off x="6587280" y="3381120"/>
                <a:ext cx="262440" cy="52200"/>
              </a:xfrm>
              <a:custGeom>
                <a:avLst/>
                <a:gdLst/>
                <a:ahLst/>
                <a:rect l="l" t="t" r="r" b="b"/>
                <a:pathLst>
                  <a:path w="19556" h="3273">
                    <a:moveTo>
                      <a:pt x="1" y="2240"/>
                    </a:moveTo>
                    <a:cubicBezTo>
                      <a:pt x="1" y="2240"/>
                      <a:pt x="10032" y="3272"/>
                      <a:pt x="19555" y="0"/>
                    </a:cubicBez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6" name="CustomShape 52"/>
              <p:cNvSpPr/>
              <p:nvPr/>
            </p:nvSpPr>
            <p:spPr>
              <a:xfrm>
                <a:off x="6644520" y="3367440"/>
                <a:ext cx="360" cy="51480"/>
              </a:xfrm>
              <a:custGeom>
                <a:avLst/>
                <a:gdLst/>
                <a:ahLst/>
                <a:rect l="l" t="t" r="r" b="b"/>
                <a:pathLst>
                  <a:path w="1" h="3227">
                    <a:moveTo>
                      <a:pt x="0" y="3227"/>
                    </a:moveTo>
                    <a:lnTo>
                      <a:pt x="0" y="1"/>
                    </a:lnTo>
                  </a:path>
                </a:pathLst>
              </a:custGeom>
              <a:noFill/>
              <a:ln cap="rnd" w="10900">
                <a:solidFill>
                  <a:srgbClr val="af480e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7" name="CustomShape 53"/>
              <p:cNvSpPr/>
              <p:nvPr/>
            </p:nvSpPr>
            <p:spPr>
              <a:xfrm>
                <a:off x="6798600" y="3346200"/>
                <a:ext cx="14400" cy="47520"/>
              </a:xfrm>
              <a:custGeom>
                <a:avLst/>
                <a:gdLst/>
                <a:ahLst/>
                <a:rect l="l" t="t" r="r" b="b"/>
                <a:pathLst>
                  <a:path w="1109" h="2984">
                    <a:moveTo>
                      <a:pt x="1108" y="2983"/>
                    </a:moveTo>
                    <a:lnTo>
                      <a:pt x="1" y="1"/>
                    </a:ln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8" name="CustomShape 54"/>
              <p:cNvSpPr/>
              <p:nvPr/>
            </p:nvSpPr>
            <p:spPr>
              <a:xfrm>
                <a:off x="6503760" y="3404160"/>
                <a:ext cx="322200" cy="1184040"/>
              </a:xfrm>
              <a:custGeom>
                <a:avLst/>
                <a:gdLst/>
                <a:ahLst/>
                <a:rect l="l" t="t" r="r" b="b"/>
                <a:pathLst>
                  <a:path w="23983" h="73774">
                    <a:moveTo>
                      <a:pt x="19593" y="73774"/>
                    </a:moveTo>
                    <a:lnTo>
                      <a:pt x="1001" y="46936"/>
                    </a:lnTo>
                    <a:cubicBezTo>
                      <a:pt x="0" y="45493"/>
                      <a:pt x="39" y="43572"/>
                      <a:pt x="1096" y="42171"/>
                    </a:cubicBezTo>
                    <a:cubicBezTo>
                      <a:pt x="5427" y="36436"/>
                      <a:pt x="16368" y="21979"/>
                      <a:pt x="18663" y="19295"/>
                    </a:cubicBezTo>
                    <a:cubicBezTo>
                      <a:pt x="23477" y="13664"/>
                      <a:pt x="23983" y="7041"/>
                      <a:pt x="20354" y="0"/>
                    </a:cubicBez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9" name="CustomShape 55"/>
              <p:cNvSpPr/>
              <p:nvPr/>
            </p:nvSpPr>
            <p:spPr>
              <a:xfrm>
                <a:off x="6766560" y="4543920"/>
                <a:ext cx="3960" cy="7200"/>
              </a:xfrm>
              <a:custGeom>
                <a:avLst/>
                <a:gdLst/>
                <a:ahLst/>
                <a:rect l="l" t="t" r="r" b="b"/>
                <a:pathLst>
                  <a:path w="333" h="479">
                    <a:moveTo>
                      <a:pt x="332" y="479"/>
                    </a:moveTo>
                    <a:lnTo>
                      <a:pt x="0" y="0"/>
                    </a:lnTo>
                  </a:path>
                </a:pathLst>
              </a:custGeom>
              <a:noFill/>
              <a:ln w="10900">
                <a:solidFill>
                  <a:srgbClr val="af480e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0" name="CustomShape 56"/>
              <p:cNvSpPr/>
              <p:nvPr/>
            </p:nvSpPr>
            <p:spPr>
              <a:xfrm>
                <a:off x="6526080" y="3414960"/>
                <a:ext cx="320400" cy="1117440"/>
              </a:xfrm>
              <a:custGeom>
                <a:avLst/>
                <a:gdLst/>
                <a:ahLst/>
                <a:rect l="l" t="t" r="r" b="b"/>
                <a:pathLst>
                  <a:path w="23860" h="69609">
                    <a:moveTo>
                      <a:pt x="17401" y="69608"/>
                    </a:moveTo>
                    <a:lnTo>
                      <a:pt x="700" y="45534"/>
                    </a:lnTo>
                    <a:cubicBezTo>
                      <a:pt x="0" y="44528"/>
                      <a:pt x="27" y="43187"/>
                      <a:pt x="764" y="42209"/>
                    </a:cubicBezTo>
                    <a:cubicBezTo>
                      <a:pt x="4643" y="37069"/>
                      <a:pt x="16469" y="21428"/>
                      <a:pt x="18866" y="18625"/>
                    </a:cubicBezTo>
                    <a:cubicBezTo>
                      <a:pt x="23474" y="13237"/>
                      <a:pt x="23860" y="6721"/>
                      <a:pt x="20705" y="1"/>
                    </a:cubicBez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1" name="CustomShape 57"/>
              <p:cNvSpPr/>
              <p:nvPr/>
            </p:nvSpPr>
            <p:spPr>
              <a:xfrm>
                <a:off x="6798600" y="3400200"/>
                <a:ext cx="3240" cy="7920"/>
              </a:xfrm>
              <a:custGeom>
                <a:avLst/>
                <a:gdLst/>
                <a:ahLst/>
                <a:rect l="l" t="t" r="r" b="b"/>
                <a:pathLst>
                  <a:path w="262" h="520">
                    <a:moveTo>
                      <a:pt x="261" y="520"/>
                    </a:moveTo>
                    <a:cubicBezTo>
                      <a:pt x="176" y="347"/>
                      <a:pt x="90" y="173"/>
                      <a:pt x="1" y="0"/>
                    </a:cubicBezTo>
                  </a:path>
                </a:pathLst>
              </a:custGeom>
              <a:noFill/>
              <a:ln w="10900">
                <a:solidFill>
                  <a:srgbClr val="af480e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2" name="CustomShape 58"/>
              <p:cNvSpPr/>
              <p:nvPr/>
            </p:nvSpPr>
            <p:spPr>
              <a:xfrm>
                <a:off x="6719040" y="3414600"/>
                <a:ext cx="84240" cy="72360"/>
              </a:xfrm>
              <a:custGeom>
                <a:avLst/>
                <a:gdLst/>
                <a:ahLst/>
                <a:rect l="l" t="t" r="r" b="b"/>
                <a:pathLst>
                  <a:path w="6302" h="4526">
                    <a:moveTo>
                      <a:pt x="0" y="1"/>
                    </a:moveTo>
                    <a:cubicBezTo>
                      <a:pt x="0" y="1"/>
                      <a:pt x="625" y="2254"/>
                      <a:pt x="2443" y="3126"/>
                    </a:cubicBezTo>
                    <a:cubicBezTo>
                      <a:pt x="4260" y="3999"/>
                      <a:pt x="6302" y="4526"/>
                      <a:pt x="6302" y="4526"/>
                    </a:cubicBez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3" name="CustomShape 59"/>
              <p:cNvSpPr/>
              <p:nvPr/>
            </p:nvSpPr>
            <p:spPr>
              <a:xfrm>
                <a:off x="6862680" y="3502440"/>
                <a:ext cx="30600" cy="7560"/>
              </a:xfrm>
              <a:custGeom>
                <a:avLst/>
                <a:gdLst/>
                <a:ahLst/>
                <a:rect l="l" t="t" r="r" b="b"/>
                <a:pathLst>
                  <a:path w="2302" h="504">
                    <a:moveTo>
                      <a:pt x="0" y="504"/>
                    </a:moveTo>
                    <a:cubicBezTo>
                      <a:pt x="0" y="504"/>
                      <a:pt x="822" y="442"/>
                      <a:pt x="2301" y="1"/>
                    </a:cubicBez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4" name="CustomShape 60"/>
              <p:cNvSpPr/>
              <p:nvPr/>
            </p:nvSpPr>
            <p:spPr>
              <a:xfrm>
                <a:off x="6862680" y="3521160"/>
                <a:ext cx="33840" cy="7200"/>
              </a:xfrm>
              <a:custGeom>
                <a:avLst/>
                <a:gdLst/>
                <a:ahLst/>
                <a:rect l="l" t="t" r="r" b="b"/>
                <a:pathLst>
                  <a:path w="2533" h="473">
                    <a:moveTo>
                      <a:pt x="0" y="472"/>
                    </a:moveTo>
                    <a:cubicBezTo>
                      <a:pt x="0" y="472"/>
                      <a:pt x="1052" y="443"/>
                      <a:pt x="2533" y="1"/>
                    </a:cubicBezTo>
                  </a:path>
                </a:pathLst>
              </a:custGeom>
              <a:solidFill>
                <a:schemeClr val="accent2"/>
              </a:solidFill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5" name="CustomShape 61"/>
              <p:cNvSpPr/>
              <p:nvPr/>
            </p:nvSpPr>
            <p:spPr>
              <a:xfrm>
                <a:off x="6594120" y="4501080"/>
                <a:ext cx="232560" cy="236160"/>
              </a:xfrm>
              <a:custGeom>
                <a:avLst/>
                <a:gdLst/>
                <a:ahLst/>
                <a:rect l="l" t="t" r="r" b="b"/>
                <a:pathLst>
                  <a:path w="17321" h="14730">
                    <a:moveTo>
                      <a:pt x="14521" y="1"/>
                    </a:moveTo>
                    <a:lnTo>
                      <a:pt x="1" y="11118"/>
                    </a:lnTo>
                    <a:lnTo>
                      <a:pt x="2582" y="14730"/>
                    </a:lnTo>
                    <a:lnTo>
                      <a:pt x="17320" y="3177"/>
                    </a:lnTo>
                    <a:lnTo>
                      <a:pt x="14521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6" name="CustomShape 62"/>
              <p:cNvSpPr/>
              <p:nvPr/>
            </p:nvSpPr>
            <p:spPr>
              <a:xfrm>
                <a:off x="6218640" y="4830480"/>
                <a:ext cx="266400" cy="64800"/>
              </a:xfrm>
              <a:custGeom>
                <a:avLst/>
                <a:gdLst/>
                <a:ahLst/>
                <a:rect l="l" t="t" r="r" b="b"/>
                <a:pathLst>
                  <a:path w="19857" h="4064">
                    <a:moveTo>
                      <a:pt x="956" y="1"/>
                    </a:moveTo>
                    <a:lnTo>
                      <a:pt x="1" y="4063"/>
                    </a:lnTo>
                    <a:lnTo>
                      <a:pt x="19856" y="4063"/>
                    </a:lnTo>
                    <a:lnTo>
                      <a:pt x="19856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7" name="CustomShape 63"/>
              <p:cNvSpPr/>
              <p:nvPr/>
            </p:nvSpPr>
            <p:spPr>
              <a:xfrm>
                <a:off x="6173640" y="3043080"/>
                <a:ext cx="145440" cy="171000"/>
              </a:xfrm>
              <a:custGeom>
                <a:avLst/>
                <a:gdLst/>
                <a:ahLst/>
                <a:rect l="l" t="t" r="r" b="b"/>
                <a:pathLst>
                  <a:path w="10847" h="10674">
                    <a:moveTo>
                      <a:pt x="734" y="1"/>
                    </a:moveTo>
                    <a:cubicBezTo>
                      <a:pt x="679" y="1"/>
                      <a:pt x="624" y="22"/>
                      <a:pt x="583" y="64"/>
                    </a:cubicBezTo>
                    <a:lnTo>
                      <a:pt x="83" y="571"/>
                    </a:lnTo>
                    <a:cubicBezTo>
                      <a:pt x="1" y="655"/>
                      <a:pt x="2" y="789"/>
                      <a:pt x="86" y="872"/>
                    </a:cubicBezTo>
                    <a:lnTo>
                      <a:pt x="9964" y="10612"/>
                    </a:lnTo>
                    <a:cubicBezTo>
                      <a:pt x="10005" y="10653"/>
                      <a:pt x="10059" y="10673"/>
                      <a:pt x="10113" y="10673"/>
                    </a:cubicBezTo>
                    <a:cubicBezTo>
                      <a:pt x="10168" y="10673"/>
                      <a:pt x="10222" y="10652"/>
                      <a:pt x="10264" y="10610"/>
                    </a:cubicBezTo>
                    <a:lnTo>
                      <a:pt x="10765" y="10102"/>
                    </a:lnTo>
                    <a:cubicBezTo>
                      <a:pt x="10846" y="10020"/>
                      <a:pt x="10845" y="9885"/>
                      <a:pt x="10763" y="9803"/>
                    </a:cubicBezTo>
                    <a:lnTo>
                      <a:pt x="883" y="62"/>
                    </a:lnTo>
                    <a:cubicBezTo>
                      <a:pt x="842" y="21"/>
                      <a:pt x="788" y="1"/>
                      <a:pt x="734" y="1"/>
                    </a:cubicBezTo>
                    <a:close/>
                  </a:path>
                </a:pathLst>
              </a:custGeom>
              <a:solidFill>
                <a:srgbClr val="00276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8" name="CustomShape 64"/>
              <p:cNvSpPr/>
              <p:nvPr/>
            </p:nvSpPr>
            <p:spPr>
              <a:xfrm>
                <a:off x="6192000" y="3065040"/>
                <a:ext cx="10440" cy="12240"/>
              </a:xfrm>
              <a:custGeom>
                <a:avLst/>
                <a:gdLst/>
                <a:ahLst/>
                <a:rect l="l" t="t" r="r" b="b"/>
                <a:pathLst>
                  <a:path w="798" h="786">
                    <a:moveTo>
                      <a:pt x="1" y="0"/>
                    </a:moveTo>
                    <a:lnTo>
                      <a:pt x="797" y="786"/>
                    </a:lnTo>
                  </a:path>
                </a:pathLst>
              </a:custGeom>
              <a:noFill/>
              <a:ln cap="rnd" w="7275">
                <a:solidFill>
                  <a:srgbClr val="2d549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9" name="CustomShape 65"/>
              <p:cNvSpPr/>
              <p:nvPr/>
            </p:nvSpPr>
            <p:spPr>
              <a:xfrm>
                <a:off x="6206760" y="3082680"/>
                <a:ext cx="1440" cy="1440"/>
              </a:xfrm>
              <a:custGeom>
                <a:avLst/>
                <a:gdLst/>
                <a:ahLst/>
                <a:rect l="l" t="t" r="r" b="b"/>
                <a:pathLst>
                  <a:path w="122" h="119">
                    <a:moveTo>
                      <a:pt x="1" y="0"/>
                    </a:moveTo>
                    <a:lnTo>
                      <a:pt x="121" y="119"/>
                    </a:lnTo>
                  </a:path>
                </a:pathLst>
              </a:custGeom>
              <a:noFill/>
              <a:ln cap="rnd" w="7275">
                <a:solidFill>
                  <a:srgbClr val="2d549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0" name="CustomShape 66"/>
              <p:cNvSpPr/>
              <p:nvPr/>
            </p:nvSpPr>
            <p:spPr>
              <a:xfrm>
                <a:off x="6455160" y="2842920"/>
                <a:ext cx="387720" cy="552960"/>
              </a:xfrm>
              <a:custGeom>
                <a:avLst/>
                <a:gdLst/>
                <a:ahLst/>
                <a:rect l="l" t="t" r="r" b="b"/>
                <a:pathLst>
                  <a:path w="28860" h="34452">
                    <a:moveTo>
                      <a:pt x="13512" y="1"/>
                    </a:moveTo>
                    <a:cubicBezTo>
                      <a:pt x="13512" y="1"/>
                      <a:pt x="9404" y="3370"/>
                      <a:pt x="7466" y="3370"/>
                    </a:cubicBezTo>
                    <a:cubicBezTo>
                      <a:pt x="7041" y="3370"/>
                      <a:pt x="6721" y="3208"/>
                      <a:pt x="6571" y="2813"/>
                    </a:cubicBezTo>
                    <a:cubicBezTo>
                      <a:pt x="5682" y="4134"/>
                      <a:pt x="0" y="13992"/>
                      <a:pt x="776" y="19034"/>
                    </a:cubicBezTo>
                    <a:cubicBezTo>
                      <a:pt x="1552" y="24076"/>
                      <a:pt x="5915" y="24776"/>
                      <a:pt x="6787" y="25870"/>
                    </a:cubicBezTo>
                    <a:cubicBezTo>
                      <a:pt x="7660" y="26964"/>
                      <a:pt x="9722" y="33965"/>
                      <a:pt x="9995" y="34451"/>
                    </a:cubicBezTo>
                    <a:cubicBezTo>
                      <a:pt x="18792" y="34279"/>
                      <a:pt x="27747" y="31057"/>
                      <a:pt x="27747" y="31057"/>
                    </a:cubicBezTo>
                    <a:cubicBezTo>
                      <a:pt x="27747" y="31057"/>
                      <a:pt x="28860" y="16831"/>
                      <a:pt x="24906" y="8695"/>
                    </a:cubicBezTo>
                    <a:cubicBezTo>
                      <a:pt x="21206" y="1077"/>
                      <a:pt x="13512" y="1"/>
                      <a:pt x="135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1" name="CustomShape 67"/>
              <p:cNvSpPr/>
              <p:nvPr/>
            </p:nvSpPr>
            <p:spPr>
              <a:xfrm>
                <a:off x="6203160" y="2888280"/>
                <a:ext cx="574200" cy="603720"/>
              </a:xfrm>
              <a:custGeom>
                <a:avLst/>
                <a:gdLst/>
                <a:ahLst/>
                <a:rect l="l" t="t" r="r" b="b"/>
                <a:pathLst>
                  <a:path w="42740" h="37625">
                    <a:moveTo>
                      <a:pt x="32243" y="0"/>
                    </a:moveTo>
                    <a:cubicBezTo>
                      <a:pt x="31479" y="0"/>
                      <a:pt x="30711" y="130"/>
                      <a:pt x="29961" y="401"/>
                    </a:cubicBezTo>
                    <a:cubicBezTo>
                      <a:pt x="26220" y="1748"/>
                      <a:pt x="25461" y="6111"/>
                      <a:pt x="26537" y="11857"/>
                    </a:cubicBezTo>
                    <a:cubicBezTo>
                      <a:pt x="27612" y="17602"/>
                      <a:pt x="27346" y="25361"/>
                      <a:pt x="27346" y="25361"/>
                    </a:cubicBezTo>
                    <a:cubicBezTo>
                      <a:pt x="27346" y="25361"/>
                      <a:pt x="13835" y="20366"/>
                      <a:pt x="11294" y="19352"/>
                    </a:cubicBezTo>
                    <a:cubicBezTo>
                      <a:pt x="8689" y="17135"/>
                      <a:pt x="5473" y="14819"/>
                      <a:pt x="4928" y="14819"/>
                    </a:cubicBezTo>
                    <a:cubicBezTo>
                      <a:pt x="4383" y="14819"/>
                      <a:pt x="4651" y="15724"/>
                      <a:pt x="5396" y="16468"/>
                    </a:cubicBezTo>
                    <a:cubicBezTo>
                      <a:pt x="6139" y="17212"/>
                      <a:pt x="7324" y="18282"/>
                      <a:pt x="6481" y="18282"/>
                    </a:cubicBezTo>
                    <a:cubicBezTo>
                      <a:pt x="6448" y="18282"/>
                      <a:pt x="6411" y="18280"/>
                      <a:pt x="6371" y="18277"/>
                    </a:cubicBezTo>
                    <a:cubicBezTo>
                      <a:pt x="5582" y="18208"/>
                      <a:pt x="434" y="13029"/>
                      <a:pt x="434" y="13029"/>
                    </a:cubicBezTo>
                    <a:lnTo>
                      <a:pt x="434" y="13029"/>
                    </a:lnTo>
                    <a:cubicBezTo>
                      <a:pt x="0" y="13461"/>
                      <a:pt x="512" y="14666"/>
                      <a:pt x="512" y="14666"/>
                    </a:cubicBezTo>
                    <a:cubicBezTo>
                      <a:pt x="512" y="14666"/>
                      <a:pt x="591" y="16650"/>
                      <a:pt x="2203" y="18483"/>
                    </a:cubicBezTo>
                    <a:cubicBezTo>
                      <a:pt x="11898" y="29502"/>
                      <a:pt x="23085" y="37624"/>
                      <a:pt x="31315" y="37624"/>
                    </a:cubicBezTo>
                    <a:cubicBezTo>
                      <a:pt x="32585" y="37624"/>
                      <a:pt x="33785" y="37431"/>
                      <a:pt x="34898" y="37025"/>
                    </a:cubicBezTo>
                    <a:cubicBezTo>
                      <a:pt x="42739" y="34166"/>
                      <a:pt x="41326" y="9956"/>
                      <a:pt x="40776" y="7857"/>
                    </a:cubicBezTo>
                    <a:cubicBezTo>
                      <a:pt x="39497" y="2984"/>
                      <a:pt x="35904" y="0"/>
                      <a:pt x="32243" y="0"/>
                    </a:cubicBezTo>
                    <a:close/>
                  </a:path>
                </a:pathLst>
              </a:custGeom>
              <a:solidFill>
                <a:srgbClr val="ef977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2" name="CustomShape 68"/>
              <p:cNvSpPr/>
              <p:nvPr/>
            </p:nvSpPr>
            <p:spPr>
              <a:xfrm>
                <a:off x="6210000" y="3123720"/>
                <a:ext cx="51120" cy="68040"/>
              </a:xfrm>
              <a:custGeom>
                <a:avLst/>
                <a:gdLst/>
                <a:ahLst/>
                <a:rect l="l" t="t" r="r" b="b"/>
                <a:pathLst>
                  <a:path w="3842" h="4250">
                    <a:moveTo>
                      <a:pt x="1" y="0"/>
                    </a:moveTo>
                    <a:lnTo>
                      <a:pt x="1" y="0"/>
                    </a:lnTo>
                    <a:cubicBezTo>
                      <a:pt x="24" y="56"/>
                      <a:pt x="51" y="111"/>
                      <a:pt x="78" y="166"/>
                    </a:cubicBezTo>
                    <a:lnTo>
                      <a:pt x="121" y="246"/>
                    </a:lnTo>
                    <a:cubicBezTo>
                      <a:pt x="134" y="273"/>
                      <a:pt x="148" y="300"/>
                      <a:pt x="163" y="326"/>
                    </a:cubicBezTo>
                    <a:cubicBezTo>
                      <a:pt x="192" y="380"/>
                      <a:pt x="221" y="433"/>
                      <a:pt x="251" y="485"/>
                    </a:cubicBezTo>
                    <a:cubicBezTo>
                      <a:pt x="281" y="538"/>
                      <a:pt x="312" y="589"/>
                      <a:pt x="343" y="642"/>
                    </a:cubicBezTo>
                    <a:cubicBezTo>
                      <a:pt x="406" y="746"/>
                      <a:pt x="469" y="848"/>
                      <a:pt x="535" y="949"/>
                    </a:cubicBezTo>
                    <a:cubicBezTo>
                      <a:pt x="602" y="1050"/>
                      <a:pt x="669" y="1150"/>
                      <a:pt x="739" y="1248"/>
                    </a:cubicBezTo>
                    <a:cubicBezTo>
                      <a:pt x="1017" y="1642"/>
                      <a:pt x="1319" y="2020"/>
                      <a:pt x="1642" y="2377"/>
                    </a:cubicBezTo>
                    <a:cubicBezTo>
                      <a:pt x="1801" y="2557"/>
                      <a:pt x="1970" y="2729"/>
                      <a:pt x="2140" y="2901"/>
                    </a:cubicBezTo>
                    <a:cubicBezTo>
                      <a:pt x="2182" y="2944"/>
                      <a:pt x="2227" y="2985"/>
                      <a:pt x="2271" y="3026"/>
                    </a:cubicBezTo>
                    <a:cubicBezTo>
                      <a:pt x="2314" y="3069"/>
                      <a:pt x="2358" y="3110"/>
                      <a:pt x="2403" y="3151"/>
                    </a:cubicBezTo>
                    <a:cubicBezTo>
                      <a:pt x="2446" y="3192"/>
                      <a:pt x="2490" y="3233"/>
                      <a:pt x="2534" y="3273"/>
                    </a:cubicBezTo>
                    <a:cubicBezTo>
                      <a:pt x="2580" y="3314"/>
                      <a:pt x="2626" y="3353"/>
                      <a:pt x="2672" y="3393"/>
                    </a:cubicBezTo>
                    <a:cubicBezTo>
                      <a:pt x="2764" y="3471"/>
                      <a:pt x="2854" y="3551"/>
                      <a:pt x="2949" y="3625"/>
                    </a:cubicBezTo>
                    <a:cubicBezTo>
                      <a:pt x="3044" y="3700"/>
                      <a:pt x="3140" y="3774"/>
                      <a:pt x="3236" y="3847"/>
                    </a:cubicBezTo>
                    <a:cubicBezTo>
                      <a:pt x="3285" y="3883"/>
                      <a:pt x="3332" y="3919"/>
                      <a:pt x="3383" y="3954"/>
                    </a:cubicBezTo>
                    <a:cubicBezTo>
                      <a:pt x="3433" y="3988"/>
                      <a:pt x="3483" y="4022"/>
                      <a:pt x="3534" y="4056"/>
                    </a:cubicBezTo>
                    <a:cubicBezTo>
                      <a:pt x="3634" y="4123"/>
                      <a:pt x="3737" y="4188"/>
                      <a:pt x="3842" y="4249"/>
                    </a:cubicBezTo>
                    <a:cubicBezTo>
                      <a:pt x="3768" y="4151"/>
                      <a:pt x="3692" y="4058"/>
                      <a:pt x="3614" y="3964"/>
                    </a:cubicBezTo>
                    <a:cubicBezTo>
                      <a:pt x="3576" y="3918"/>
                      <a:pt x="3537" y="3872"/>
                      <a:pt x="3498" y="3828"/>
                    </a:cubicBezTo>
                    <a:lnTo>
                      <a:pt x="3382" y="3689"/>
                    </a:lnTo>
                    <a:cubicBezTo>
                      <a:pt x="3304" y="3598"/>
                      <a:pt x="3226" y="3508"/>
                      <a:pt x="3147" y="3419"/>
                    </a:cubicBezTo>
                    <a:cubicBezTo>
                      <a:pt x="3070" y="3327"/>
                      <a:pt x="2992" y="3238"/>
                      <a:pt x="2912" y="3148"/>
                    </a:cubicBezTo>
                    <a:cubicBezTo>
                      <a:pt x="2873" y="3104"/>
                      <a:pt x="2834" y="3060"/>
                      <a:pt x="2794" y="3015"/>
                    </a:cubicBezTo>
                    <a:lnTo>
                      <a:pt x="2676" y="2881"/>
                    </a:lnTo>
                    <a:cubicBezTo>
                      <a:pt x="2598" y="2792"/>
                      <a:pt x="2519" y="2704"/>
                      <a:pt x="2439" y="2615"/>
                    </a:cubicBezTo>
                    <a:cubicBezTo>
                      <a:pt x="2283" y="2438"/>
                      <a:pt x="2123" y="2263"/>
                      <a:pt x="1966" y="2084"/>
                    </a:cubicBezTo>
                    <a:cubicBezTo>
                      <a:pt x="1886" y="1997"/>
                      <a:pt x="1806" y="1910"/>
                      <a:pt x="1728" y="1821"/>
                    </a:cubicBezTo>
                    <a:lnTo>
                      <a:pt x="1608" y="1689"/>
                    </a:lnTo>
                    <a:lnTo>
                      <a:pt x="1487" y="1557"/>
                    </a:lnTo>
                    <a:cubicBezTo>
                      <a:pt x="1409" y="1469"/>
                      <a:pt x="1327" y="1381"/>
                      <a:pt x="1247" y="1294"/>
                    </a:cubicBezTo>
                    <a:cubicBezTo>
                      <a:pt x="1167" y="1206"/>
                      <a:pt x="1086" y="1119"/>
                      <a:pt x="1005" y="1032"/>
                    </a:cubicBezTo>
                    <a:cubicBezTo>
                      <a:pt x="924" y="944"/>
                      <a:pt x="844" y="856"/>
                      <a:pt x="760" y="771"/>
                    </a:cubicBezTo>
                    <a:lnTo>
                      <a:pt x="637" y="641"/>
                    </a:lnTo>
                    <a:lnTo>
                      <a:pt x="513" y="511"/>
                    </a:lnTo>
                    <a:cubicBezTo>
                      <a:pt x="429" y="425"/>
                      <a:pt x="345" y="339"/>
                      <a:pt x="260" y="254"/>
                    </a:cubicBezTo>
                    <a:cubicBezTo>
                      <a:pt x="175" y="169"/>
                      <a:pt x="89" y="84"/>
                      <a:pt x="1" y="0"/>
                    </a:cubicBezTo>
                    <a:close/>
                  </a:path>
                </a:pathLst>
              </a:custGeom>
              <a:solidFill>
                <a:srgbClr val="ff886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3" name="CustomShape 69"/>
              <p:cNvSpPr/>
              <p:nvPr/>
            </p:nvSpPr>
            <p:spPr>
              <a:xfrm>
                <a:off x="6547320" y="2879640"/>
                <a:ext cx="222120" cy="316800"/>
              </a:xfrm>
              <a:custGeom>
                <a:avLst/>
                <a:gdLst/>
                <a:ahLst/>
                <a:rect l="l" t="t" r="r" b="b"/>
                <a:pathLst>
                  <a:path w="16548" h="19751">
                    <a:moveTo>
                      <a:pt x="7210" y="1"/>
                    </a:moveTo>
                    <a:cubicBezTo>
                      <a:pt x="6620" y="1"/>
                      <a:pt x="6025" y="74"/>
                      <a:pt x="5431" y="223"/>
                    </a:cubicBezTo>
                    <a:cubicBezTo>
                      <a:pt x="1276" y="1272"/>
                      <a:pt x="1" y="5870"/>
                      <a:pt x="545" y="12145"/>
                    </a:cubicBezTo>
                    <a:cubicBezTo>
                      <a:pt x="705" y="13985"/>
                      <a:pt x="862" y="16012"/>
                      <a:pt x="1007" y="17958"/>
                    </a:cubicBezTo>
                    <a:lnTo>
                      <a:pt x="16228" y="19750"/>
                    </a:lnTo>
                    <a:cubicBezTo>
                      <a:pt x="16547" y="14585"/>
                      <a:pt x="16377" y="10243"/>
                      <a:pt x="16238" y="9366"/>
                    </a:cubicBezTo>
                    <a:cubicBezTo>
                      <a:pt x="15331" y="3683"/>
                      <a:pt x="11412" y="1"/>
                      <a:pt x="72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4" name="CustomShape 70"/>
              <p:cNvSpPr/>
              <p:nvPr/>
            </p:nvSpPr>
            <p:spPr>
              <a:xfrm>
                <a:off x="6547320" y="2863800"/>
                <a:ext cx="222120" cy="332640"/>
              </a:xfrm>
              <a:custGeom>
                <a:avLst/>
                <a:gdLst/>
                <a:ahLst/>
                <a:rect l="l" t="t" r="r" b="b"/>
                <a:pathLst>
                  <a:path w="16548" h="20745">
                    <a:moveTo>
                      <a:pt x="16228" y="20744"/>
                    </a:moveTo>
                    <a:cubicBezTo>
                      <a:pt x="16547" y="15579"/>
                      <a:pt x="16377" y="11237"/>
                      <a:pt x="16238" y="10360"/>
                    </a:cubicBezTo>
                    <a:cubicBezTo>
                      <a:pt x="15205" y="3879"/>
                      <a:pt x="10252" y="0"/>
                      <a:pt x="5432" y="1216"/>
                    </a:cubicBezTo>
                    <a:cubicBezTo>
                      <a:pt x="1277" y="2266"/>
                      <a:pt x="1" y="6864"/>
                      <a:pt x="545" y="13139"/>
                    </a:cubicBezTo>
                    <a:cubicBezTo>
                      <a:pt x="705" y="14979"/>
                      <a:pt x="862" y="17005"/>
                      <a:pt x="1007" y="18952"/>
                    </a:cubicBezTo>
                  </a:path>
                </a:pathLst>
              </a:custGeom>
              <a:noFill/>
              <a:ln w="9525">
                <a:solidFill>
                  <a:schemeClr val="accent4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035" name="Group 71"/>
            <p:cNvGrpSpPr/>
            <p:nvPr/>
          </p:nvGrpSpPr>
          <p:grpSpPr>
            <a:xfrm>
              <a:off x="7233840" y="2338200"/>
              <a:ext cx="1729800" cy="2804760"/>
              <a:chOff x="7233840" y="2338200"/>
              <a:chExt cx="1729800" cy="2804760"/>
            </a:xfrm>
          </p:grpSpPr>
          <p:sp>
            <p:nvSpPr>
              <p:cNvPr id="1036" name="CustomShape 72"/>
              <p:cNvSpPr/>
              <p:nvPr/>
            </p:nvSpPr>
            <p:spPr>
              <a:xfrm>
                <a:off x="7233840" y="2338200"/>
                <a:ext cx="1089000" cy="556200"/>
              </a:xfrm>
              <a:custGeom>
                <a:avLst/>
                <a:gdLst/>
                <a:ahLst/>
                <a:rect l="l" t="t" r="r" b="b"/>
                <a:pathLst>
                  <a:path w="81030" h="34657">
                    <a:moveTo>
                      <a:pt x="15523" y="0"/>
                    </a:moveTo>
                    <a:cubicBezTo>
                      <a:pt x="6950" y="0"/>
                      <a:pt x="0" y="6950"/>
                      <a:pt x="0" y="15523"/>
                    </a:cubicBezTo>
                    <a:cubicBezTo>
                      <a:pt x="0" y="24095"/>
                      <a:pt x="6950" y="31045"/>
                      <a:pt x="15523" y="31045"/>
                    </a:cubicBezTo>
                    <a:lnTo>
                      <a:pt x="57788" y="31045"/>
                    </a:lnTo>
                    <a:lnTo>
                      <a:pt x="60583" y="34656"/>
                    </a:lnTo>
                    <a:lnTo>
                      <a:pt x="63378" y="31045"/>
                    </a:lnTo>
                    <a:lnTo>
                      <a:pt x="65507" y="31045"/>
                    </a:lnTo>
                    <a:cubicBezTo>
                      <a:pt x="74080" y="31045"/>
                      <a:pt x="81030" y="24095"/>
                      <a:pt x="81030" y="15523"/>
                    </a:cubicBezTo>
                    <a:cubicBezTo>
                      <a:pt x="81030" y="6950"/>
                      <a:pt x="74080" y="0"/>
                      <a:pt x="655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7" name="CustomShape 73"/>
              <p:cNvSpPr/>
              <p:nvPr/>
            </p:nvSpPr>
            <p:spPr>
              <a:xfrm>
                <a:off x="8183520" y="4769280"/>
                <a:ext cx="150120" cy="297000"/>
              </a:xfrm>
              <a:custGeom>
                <a:avLst/>
                <a:gdLst/>
                <a:ahLst/>
                <a:rect l="l" t="t" r="r" b="b"/>
                <a:pathLst>
                  <a:path w="11181" h="18520">
                    <a:moveTo>
                      <a:pt x="1573" y="1"/>
                    </a:moveTo>
                    <a:lnTo>
                      <a:pt x="342" y="581"/>
                    </a:lnTo>
                    <a:cubicBezTo>
                      <a:pt x="103" y="693"/>
                      <a:pt x="0" y="979"/>
                      <a:pt x="113" y="1218"/>
                    </a:cubicBezTo>
                    <a:lnTo>
                      <a:pt x="7771" y="17492"/>
                    </a:lnTo>
                    <a:cubicBezTo>
                      <a:pt x="7992" y="17962"/>
                      <a:pt x="8399" y="18320"/>
                      <a:pt x="8893" y="18481"/>
                    </a:cubicBezTo>
                    <a:lnTo>
                      <a:pt x="8965" y="18504"/>
                    </a:lnTo>
                    <a:cubicBezTo>
                      <a:pt x="8997" y="18514"/>
                      <a:pt x="9030" y="18519"/>
                      <a:pt x="9063" y="18519"/>
                    </a:cubicBezTo>
                    <a:cubicBezTo>
                      <a:pt x="9110" y="18519"/>
                      <a:pt x="9157" y="18509"/>
                      <a:pt x="9200" y="18490"/>
                    </a:cubicBezTo>
                    <a:lnTo>
                      <a:pt x="11180" y="17558"/>
                    </a:lnTo>
                    <a:lnTo>
                      <a:pt x="11091" y="17432"/>
                    </a:lnTo>
                    <a:cubicBezTo>
                      <a:pt x="10235" y="17348"/>
                      <a:pt x="9487" y="16819"/>
                      <a:pt x="9121" y="16041"/>
                    </a:cubicBezTo>
                    <a:lnTo>
                      <a:pt x="1573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8" name="CustomShape 74"/>
              <p:cNvSpPr/>
              <p:nvPr/>
            </p:nvSpPr>
            <p:spPr>
              <a:xfrm>
                <a:off x="8217360" y="4465080"/>
                <a:ext cx="319320" cy="575640"/>
              </a:xfrm>
              <a:custGeom>
                <a:avLst/>
                <a:gdLst/>
                <a:ahLst/>
                <a:rect l="l" t="t" r="r" b="b"/>
                <a:pathLst>
                  <a:path w="23785" h="35878">
                    <a:moveTo>
                      <a:pt x="19092" y="0"/>
                    </a:moveTo>
                    <a:lnTo>
                      <a:pt x="5114" y="16813"/>
                    </a:lnTo>
                    <a:lnTo>
                      <a:pt x="1" y="19860"/>
                    </a:lnTo>
                    <a:lnTo>
                      <a:pt x="7262" y="35288"/>
                    </a:lnTo>
                    <a:cubicBezTo>
                      <a:pt x="7436" y="35660"/>
                      <a:pt x="7806" y="35878"/>
                      <a:pt x="8191" y="35878"/>
                    </a:cubicBezTo>
                    <a:cubicBezTo>
                      <a:pt x="8337" y="35878"/>
                      <a:pt x="8486" y="35846"/>
                      <a:pt x="8627" y="35780"/>
                    </a:cubicBezTo>
                    <a:cubicBezTo>
                      <a:pt x="9010" y="35600"/>
                      <a:pt x="9244" y="35201"/>
                      <a:pt x="9214" y="34777"/>
                    </a:cubicBezTo>
                    <a:lnTo>
                      <a:pt x="8472" y="24536"/>
                    </a:lnTo>
                    <a:lnTo>
                      <a:pt x="23784" y="11947"/>
                    </a:lnTo>
                    <a:lnTo>
                      <a:pt x="19092" y="0"/>
                    </a:ln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9" name="CustomShape 75"/>
              <p:cNvSpPr/>
              <p:nvPr/>
            </p:nvSpPr>
            <p:spPr>
              <a:xfrm>
                <a:off x="8204760" y="4732920"/>
                <a:ext cx="140400" cy="318960"/>
              </a:xfrm>
              <a:custGeom>
                <a:avLst/>
                <a:gdLst/>
                <a:ahLst/>
                <a:rect l="l" t="t" r="r" b="b"/>
                <a:pathLst>
                  <a:path w="10463" h="19888">
                    <a:moveTo>
                      <a:pt x="6262" y="0"/>
                    </a:moveTo>
                    <a:lnTo>
                      <a:pt x="1" y="2259"/>
                    </a:lnTo>
                    <a:lnTo>
                      <a:pt x="7929" y="19105"/>
                    </a:lnTo>
                    <a:cubicBezTo>
                      <a:pt x="8133" y="19540"/>
                      <a:pt x="8672" y="19887"/>
                      <a:pt x="9203" y="19887"/>
                    </a:cubicBezTo>
                    <a:cubicBezTo>
                      <a:pt x="9363" y="19887"/>
                      <a:pt x="9522" y="19856"/>
                      <a:pt x="9671" y="19785"/>
                    </a:cubicBezTo>
                    <a:cubicBezTo>
                      <a:pt x="10152" y="19559"/>
                      <a:pt x="10462" y="19095"/>
                      <a:pt x="10449" y="18617"/>
                    </a:cubicBezTo>
                    <a:lnTo>
                      <a:pt x="10127" y="7066"/>
                    </a:lnTo>
                    <a:cubicBezTo>
                      <a:pt x="5660" y="3886"/>
                      <a:pt x="6262" y="1"/>
                      <a:pt x="626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0" name="CustomShape 76"/>
              <p:cNvSpPr/>
              <p:nvPr/>
            </p:nvSpPr>
            <p:spPr>
              <a:xfrm>
                <a:off x="8308800" y="4877280"/>
                <a:ext cx="38880" cy="4680"/>
              </a:xfrm>
              <a:custGeom>
                <a:avLst/>
                <a:gdLst/>
                <a:ahLst/>
                <a:rect l="l" t="t" r="r" b="b"/>
                <a:pathLst>
                  <a:path w="2910" h="315">
                    <a:moveTo>
                      <a:pt x="2909" y="314"/>
                    </a:moveTo>
                    <a:cubicBezTo>
                      <a:pt x="1955" y="101"/>
                      <a:pt x="978" y="0"/>
                      <a:pt x="0" y="15"/>
                    </a:cubicBezTo>
                  </a:path>
                </a:pathLst>
              </a:custGeom>
              <a:solidFill>
                <a:schemeClr val="accent2"/>
              </a:solidFill>
              <a:ln cap="rnd"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1" name="CustomShape 77"/>
              <p:cNvSpPr/>
              <p:nvPr/>
            </p:nvSpPr>
            <p:spPr>
              <a:xfrm>
                <a:off x="8312760" y="4903920"/>
                <a:ext cx="32760" cy="3240"/>
              </a:xfrm>
              <a:custGeom>
                <a:avLst/>
                <a:gdLst/>
                <a:ahLst/>
                <a:rect l="l" t="t" r="r" b="b"/>
                <a:pathLst>
                  <a:path w="2457" h="218">
                    <a:moveTo>
                      <a:pt x="2456" y="217"/>
                    </a:moveTo>
                    <a:cubicBezTo>
                      <a:pt x="1422" y="17"/>
                      <a:pt x="874" y="2"/>
                      <a:pt x="1" y="0"/>
                    </a:cubicBezTo>
                  </a:path>
                </a:pathLst>
              </a:custGeom>
              <a:solidFill>
                <a:schemeClr val="accent2"/>
              </a:solidFill>
              <a:ln cap="rnd"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2" name="CustomShape 78"/>
              <p:cNvSpPr/>
              <p:nvPr/>
            </p:nvSpPr>
            <p:spPr>
              <a:xfrm>
                <a:off x="8314920" y="4924800"/>
                <a:ext cx="29880" cy="2520"/>
              </a:xfrm>
              <a:custGeom>
                <a:avLst/>
                <a:gdLst/>
                <a:ahLst/>
                <a:rect l="l" t="t" r="r" b="b"/>
                <a:pathLst>
                  <a:path w="2250" h="187">
                    <a:moveTo>
                      <a:pt x="2249" y="187"/>
                    </a:moveTo>
                    <a:cubicBezTo>
                      <a:pt x="1563" y="44"/>
                      <a:pt x="701" y="34"/>
                      <a:pt x="1" y="0"/>
                    </a:cubicBezTo>
                  </a:path>
                </a:pathLst>
              </a:custGeom>
              <a:solidFill>
                <a:schemeClr val="accent2"/>
              </a:solidFill>
              <a:ln cap="rnd"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3" name="CustomShape 79"/>
              <p:cNvSpPr/>
              <p:nvPr/>
            </p:nvSpPr>
            <p:spPr>
              <a:xfrm>
                <a:off x="8250840" y="3518640"/>
                <a:ext cx="652320" cy="1330560"/>
              </a:xfrm>
              <a:custGeom>
                <a:avLst/>
                <a:gdLst/>
                <a:ahLst/>
                <a:rect l="l" t="t" r="r" b="b"/>
                <a:pathLst>
                  <a:path w="48557" h="82897">
                    <a:moveTo>
                      <a:pt x="23977" y="1"/>
                    </a:moveTo>
                    <a:lnTo>
                      <a:pt x="3814" y="1019"/>
                    </a:lnTo>
                    <a:cubicBezTo>
                      <a:pt x="0" y="17964"/>
                      <a:pt x="9468" y="21301"/>
                      <a:pt x="9468" y="21301"/>
                    </a:cubicBezTo>
                    <a:lnTo>
                      <a:pt x="30199" y="41103"/>
                    </a:lnTo>
                    <a:lnTo>
                      <a:pt x="6324" y="69589"/>
                    </a:lnTo>
                    <a:lnTo>
                      <a:pt x="18182" y="82896"/>
                    </a:lnTo>
                    <a:cubicBezTo>
                      <a:pt x="18182" y="82896"/>
                      <a:pt x="48556" y="51024"/>
                      <a:pt x="48372" y="41136"/>
                    </a:cubicBezTo>
                    <a:cubicBezTo>
                      <a:pt x="48220" y="32950"/>
                      <a:pt x="34322" y="13530"/>
                      <a:pt x="28826" y="8595"/>
                    </a:cubicBezTo>
                    <a:cubicBezTo>
                      <a:pt x="27603" y="7497"/>
                      <a:pt x="26633" y="6149"/>
                      <a:pt x="25982" y="4641"/>
                    </a:cubicBezTo>
                    <a:lnTo>
                      <a:pt x="23977" y="1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4" name="CustomShape 80"/>
              <p:cNvSpPr/>
              <p:nvPr/>
            </p:nvSpPr>
            <p:spPr>
              <a:xfrm>
                <a:off x="8297280" y="3495240"/>
                <a:ext cx="396720" cy="1139400"/>
              </a:xfrm>
              <a:custGeom>
                <a:avLst/>
                <a:gdLst/>
                <a:ahLst/>
                <a:rect l="l" t="t" r="r" b="b"/>
                <a:pathLst>
                  <a:path w="29527" h="70985">
                    <a:moveTo>
                      <a:pt x="6358" y="70985"/>
                    </a:moveTo>
                    <a:lnTo>
                      <a:pt x="28709" y="43201"/>
                    </a:lnTo>
                    <a:cubicBezTo>
                      <a:pt x="29526" y="42303"/>
                      <a:pt x="29419" y="40900"/>
                      <a:pt x="28473" y="40137"/>
                    </a:cubicBezTo>
                    <a:lnTo>
                      <a:pt x="9471" y="21060"/>
                    </a:lnTo>
                    <a:cubicBezTo>
                      <a:pt x="9471" y="21060"/>
                      <a:pt x="1" y="17589"/>
                      <a:pt x="3804" y="0"/>
                    </a:cubicBez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5" name="CustomShape 81"/>
              <p:cNvSpPr/>
              <p:nvPr/>
            </p:nvSpPr>
            <p:spPr>
              <a:xfrm>
                <a:off x="8326440" y="3481200"/>
                <a:ext cx="389880" cy="1186560"/>
              </a:xfrm>
              <a:custGeom>
                <a:avLst/>
                <a:gdLst/>
                <a:ahLst/>
                <a:rect l="l" t="t" r="r" b="b"/>
                <a:pathLst>
                  <a:path w="29017" h="73919">
                    <a:moveTo>
                      <a:pt x="4135" y="73919"/>
                    </a:moveTo>
                    <a:lnTo>
                      <a:pt x="27853" y="44756"/>
                    </a:lnTo>
                    <a:cubicBezTo>
                      <a:pt x="29016" y="43477"/>
                      <a:pt x="28863" y="41481"/>
                      <a:pt x="27517" y="40395"/>
                    </a:cubicBezTo>
                    <a:cubicBezTo>
                      <a:pt x="27517" y="40395"/>
                      <a:pt x="7247" y="20510"/>
                      <a:pt x="7174" y="20478"/>
                    </a:cubicBezTo>
                    <a:cubicBezTo>
                      <a:pt x="6167" y="20042"/>
                      <a:pt x="0" y="16515"/>
                      <a:pt x="3571" y="1"/>
                    </a:cubicBez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6" name="CustomShape 82"/>
              <p:cNvSpPr/>
              <p:nvPr/>
            </p:nvSpPr>
            <p:spPr>
              <a:xfrm>
                <a:off x="8311680" y="4596840"/>
                <a:ext cx="220320" cy="270720"/>
              </a:xfrm>
              <a:custGeom>
                <a:avLst/>
                <a:gdLst/>
                <a:ahLst/>
                <a:rect l="l" t="t" r="r" b="b"/>
                <a:pathLst>
                  <a:path w="16416" h="16886">
                    <a:moveTo>
                      <a:pt x="3916" y="0"/>
                    </a:moveTo>
                    <a:lnTo>
                      <a:pt x="0" y="3631"/>
                    </a:lnTo>
                    <a:lnTo>
                      <a:pt x="12815" y="16885"/>
                    </a:lnTo>
                    <a:lnTo>
                      <a:pt x="16416" y="13072"/>
                    </a:lnTo>
                    <a:lnTo>
                      <a:pt x="39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7" name="CustomShape 83"/>
              <p:cNvSpPr/>
              <p:nvPr/>
            </p:nvSpPr>
            <p:spPr>
              <a:xfrm>
                <a:off x="8695440" y="5094360"/>
                <a:ext cx="268200" cy="48600"/>
              </a:xfrm>
              <a:custGeom>
                <a:avLst/>
                <a:gdLst/>
                <a:ahLst/>
                <a:rect l="l" t="t" r="r" b="b"/>
                <a:pathLst>
                  <a:path w="19977" h="3058">
                    <a:moveTo>
                      <a:pt x="19976" y="1"/>
                    </a:moveTo>
                    <a:lnTo>
                      <a:pt x="19824" y="29"/>
                    </a:lnTo>
                    <a:cubicBezTo>
                      <a:pt x="19384" y="768"/>
                      <a:pt x="18587" y="1219"/>
                      <a:pt x="17728" y="1219"/>
                    </a:cubicBezTo>
                    <a:lnTo>
                      <a:pt x="0" y="1219"/>
                    </a:lnTo>
                    <a:lnTo>
                      <a:pt x="0" y="2579"/>
                    </a:lnTo>
                    <a:cubicBezTo>
                      <a:pt x="0" y="2844"/>
                      <a:pt x="215" y="3057"/>
                      <a:pt x="480" y="3057"/>
                    </a:cubicBezTo>
                    <a:lnTo>
                      <a:pt x="18466" y="3057"/>
                    </a:lnTo>
                    <a:cubicBezTo>
                      <a:pt x="18985" y="3057"/>
                      <a:pt x="19482" y="2843"/>
                      <a:pt x="19838" y="2464"/>
                    </a:cubicBezTo>
                    <a:lnTo>
                      <a:pt x="19890" y="2408"/>
                    </a:lnTo>
                    <a:cubicBezTo>
                      <a:pt x="19945" y="2349"/>
                      <a:pt x="19976" y="2271"/>
                      <a:pt x="19976" y="2189"/>
                    </a:cubicBezTo>
                    <a:lnTo>
                      <a:pt x="19976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8" name="CustomShape 84"/>
              <p:cNvSpPr/>
              <p:nvPr/>
            </p:nvSpPr>
            <p:spPr>
              <a:xfrm>
                <a:off x="8605800" y="4706640"/>
                <a:ext cx="348840" cy="399240"/>
              </a:xfrm>
              <a:custGeom>
                <a:avLst/>
                <a:gdLst/>
                <a:ahLst/>
                <a:rect l="l" t="t" r="r" b="b"/>
                <a:pathLst>
                  <a:path w="25978" h="24889">
                    <a:moveTo>
                      <a:pt x="10866" y="0"/>
                    </a:moveTo>
                    <a:lnTo>
                      <a:pt x="0" y="1827"/>
                    </a:lnTo>
                    <a:lnTo>
                      <a:pt x="7319" y="18966"/>
                    </a:lnTo>
                    <a:lnTo>
                      <a:pt x="7900" y="24889"/>
                    </a:lnTo>
                    <a:lnTo>
                      <a:pt x="24951" y="24889"/>
                    </a:lnTo>
                    <a:cubicBezTo>
                      <a:pt x="25517" y="24889"/>
                      <a:pt x="25978" y="24430"/>
                      <a:pt x="25978" y="23863"/>
                    </a:cubicBezTo>
                    <a:cubicBezTo>
                      <a:pt x="25977" y="23438"/>
                      <a:pt x="25716" y="23057"/>
                      <a:pt x="25319" y="22905"/>
                    </a:cubicBezTo>
                    <a:lnTo>
                      <a:pt x="15736" y="19215"/>
                    </a:lnTo>
                    <a:lnTo>
                      <a:pt x="10866" y="0"/>
                    </a:ln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9" name="CustomShape 85"/>
              <p:cNvSpPr/>
              <p:nvPr/>
            </p:nvSpPr>
            <p:spPr>
              <a:xfrm>
                <a:off x="8695440" y="4999680"/>
                <a:ext cx="268200" cy="113760"/>
              </a:xfrm>
              <a:custGeom>
                <a:avLst/>
                <a:gdLst/>
                <a:ahLst/>
                <a:rect l="l" t="t" r="r" b="b"/>
                <a:pathLst>
                  <a:path w="19976" h="7117">
                    <a:moveTo>
                      <a:pt x="8660" y="1"/>
                    </a:moveTo>
                    <a:cubicBezTo>
                      <a:pt x="6848" y="1020"/>
                      <a:pt x="5254" y="1336"/>
                      <a:pt x="3974" y="1336"/>
                    </a:cubicBezTo>
                    <a:cubicBezTo>
                      <a:pt x="1879" y="1336"/>
                      <a:pt x="623" y="489"/>
                      <a:pt x="623" y="489"/>
                    </a:cubicBezTo>
                    <a:lnTo>
                      <a:pt x="0" y="7116"/>
                    </a:lnTo>
                    <a:lnTo>
                      <a:pt x="18617" y="7116"/>
                    </a:lnTo>
                    <a:cubicBezTo>
                      <a:pt x="19243" y="7116"/>
                      <a:pt x="19975" y="6539"/>
                      <a:pt x="19975" y="5829"/>
                    </a:cubicBezTo>
                    <a:cubicBezTo>
                      <a:pt x="19975" y="5297"/>
                      <a:pt x="19687" y="4820"/>
                      <a:pt x="19249" y="4627"/>
                    </a:cubicBezTo>
                    <a:lnTo>
                      <a:pt x="8660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0" name="CustomShape 86"/>
              <p:cNvSpPr/>
              <p:nvPr/>
            </p:nvSpPr>
            <p:spPr>
              <a:xfrm>
                <a:off x="8822160" y="5007240"/>
                <a:ext cx="19800" cy="39960"/>
              </a:xfrm>
              <a:custGeom>
                <a:avLst/>
                <a:gdLst/>
                <a:ahLst/>
                <a:rect l="l" t="t" r="r" b="b"/>
                <a:pathLst>
                  <a:path w="1511" h="2505">
                    <a:moveTo>
                      <a:pt x="1511" y="0"/>
                    </a:moveTo>
                    <a:cubicBezTo>
                      <a:pt x="912" y="773"/>
                      <a:pt x="404" y="1614"/>
                      <a:pt x="1" y="2504"/>
                    </a:cubicBezTo>
                  </a:path>
                </a:pathLst>
              </a:custGeom>
              <a:solidFill>
                <a:schemeClr val="accent2"/>
              </a:solidFill>
              <a:ln cap="rnd"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1" name="CustomShape 87"/>
              <p:cNvSpPr/>
              <p:nvPr/>
            </p:nvSpPr>
            <p:spPr>
              <a:xfrm>
                <a:off x="8843400" y="5020200"/>
                <a:ext cx="16200" cy="33840"/>
              </a:xfrm>
              <a:custGeom>
                <a:avLst/>
                <a:gdLst/>
                <a:ahLst/>
                <a:rect l="l" t="t" r="r" b="b"/>
                <a:pathLst>
                  <a:path w="1242" h="2131">
                    <a:moveTo>
                      <a:pt x="1242" y="1"/>
                    </a:moveTo>
                    <a:cubicBezTo>
                      <a:pt x="620" y="851"/>
                      <a:pt x="372" y="1342"/>
                      <a:pt x="0" y="2131"/>
                    </a:cubicBezTo>
                  </a:path>
                </a:pathLst>
              </a:custGeom>
              <a:solidFill>
                <a:schemeClr val="accent2"/>
              </a:solidFill>
              <a:ln cap="rnd"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2" name="CustomShape 88"/>
              <p:cNvSpPr/>
              <p:nvPr/>
            </p:nvSpPr>
            <p:spPr>
              <a:xfrm>
                <a:off x="8860320" y="5029560"/>
                <a:ext cx="14760" cy="30960"/>
              </a:xfrm>
              <a:custGeom>
                <a:avLst/>
                <a:gdLst/>
                <a:ahLst/>
                <a:rect l="l" t="t" r="r" b="b"/>
                <a:pathLst>
                  <a:path w="1128" h="1956">
                    <a:moveTo>
                      <a:pt x="1127" y="1"/>
                    </a:moveTo>
                    <a:cubicBezTo>
                      <a:pt x="706" y="562"/>
                      <a:pt x="328" y="1336"/>
                      <a:pt x="1" y="1955"/>
                    </a:cubicBezTo>
                  </a:path>
                </a:pathLst>
              </a:custGeom>
              <a:solidFill>
                <a:schemeClr val="accent2"/>
              </a:solidFill>
              <a:ln cap="rnd"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3" name="CustomShape 89"/>
              <p:cNvSpPr/>
              <p:nvPr/>
            </p:nvSpPr>
            <p:spPr>
              <a:xfrm>
                <a:off x="8200080" y="3447720"/>
                <a:ext cx="596880" cy="1528920"/>
              </a:xfrm>
              <a:custGeom>
                <a:avLst/>
                <a:gdLst/>
                <a:ahLst/>
                <a:rect l="l" t="t" r="r" b="b"/>
                <a:pathLst>
                  <a:path w="44424" h="95237">
                    <a:moveTo>
                      <a:pt x="20242" y="1"/>
                    </a:moveTo>
                    <a:lnTo>
                      <a:pt x="747" y="7546"/>
                    </a:lnTo>
                    <a:cubicBezTo>
                      <a:pt x="747" y="7546"/>
                      <a:pt x="1" y="18018"/>
                      <a:pt x="4614" y="27908"/>
                    </a:cubicBezTo>
                    <a:cubicBezTo>
                      <a:pt x="9226" y="37798"/>
                      <a:pt x="27878" y="95237"/>
                      <a:pt x="27878" y="95237"/>
                    </a:cubicBezTo>
                    <a:lnTo>
                      <a:pt x="44423" y="88121"/>
                    </a:lnTo>
                    <a:lnTo>
                      <a:pt x="24352" y="19763"/>
                    </a:lnTo>
                    <a:cubicBezTo>
                      <a:pt x="24352" y="19763"/>
                      <a:pt x="23688" y="11235"/>
                      <a:pt x="2024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4" name="CustomShape 90"/>
              <p:cNvSpPr/>
              <p:nvPr/>
            </p:nvSpPr>
            <p:spPr>
              <a:xfrm>
                <a:off x="8266320" y="3664080"/>
                <a:ext cx="370800" cy="1280520"/>
              </a:xfrm>
              <a:custGeom>
                <a:avLst/>
                <a:gdLst/>
                <a:ahLst/>
                <a:rect l="l" t="t" r="r" b="b"/>
                <a:pathLst>
                  <a:path w="27605" h="79784">
                    <a:moveTo>
                      <a:pt x="27604" y="79783"/>
                    </a:moveTo>
                    <a:lnTo>
                      <a:pt x="4664" y="14351"/>
                    </a:lnTo>
                    <a:cubicBezTo>
                      <a:pt x="4664" y="14351"/>
                      <a:pt x="0" y="6207"/>
                      <a:pt x="0" y="0"/>
                    </a:cubicBez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5" name="CustomShape 91"/>
              <p:cNvSpPr/>
              <p:nvPr/>
            </p:nvSpPr>
            <p:spPr>
              <a:xfrm>
                <a:off x="8241480" y="3664080"/>
                <a:ext cx="378360" cy="1289520"/>
              </a:xfrm>
              <a:custGeom>
                <a:avLst/>
                <a:gdLst/>
                <a:ahLst/>
                <a:rect l="l" t="t" r="r" b="b"/>
                <a:pathLst>
                  <a:path w="28162" h="80340">
                    <a:moveTo>
                      <a:pt x="28161" y="80340"/>
                    </a:moveTo>
                    <a:lnTo>
                      <a:pt x="4665" y="14351"/>
                    </a:lnTo>
                    <a:cubicBezTo>
                      <a:pt x="4665" y="14351"/>
                      <a:pt x="1" y="6206"/>
                      <a:pt x="1" y="0"/>
                    </a:cubicBez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6" name="CustomShape 92"/>
              <p:cNvSpPr/>
              <p:nvPr/>
            </p:nvSpPr>
            <p:spPr>
              <a:xfrm>
                <a:off x="8555760" y="4804200"/>
                <a:ext cx="247680" cy="184320"/>
              </a:xfrm>
              <a:custGeom>
                <a:avLst/>
                <a:gdLst/>
                <a:ahLst/>
                <a:rect l="l" t="t" r="r" b="b"/>
                <a:pathLst>
                  <a:path w="18463" h="11510">
                    <a:moveTo>
                      <a:pt x="16904" y="1"/>
                    </a:moveTo>
                    <a:lnTo>
                      <a:pt x="0" y="6382"/>
                    </a:lnTo>
                    <a:lnTo>
                      <a:pt x="1591" y="11509"/>
                    </a:lnTo>
                    <a:lnTo>
                      <a:pt x="18462" y="4723"/>
                    </a:lnTo>
                    <a:lnTo>
                      <a:pt x="16904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7" name="CustomShape 93"/>
              <p:cNvSpPr/>
              <p:nvPr/>
            </p:nvSpPr>
            <p:spPr>
              <a:xfrm>
                <a:off x="8283960" y="3657600"/>
                <a:ext cx="78840" cy="123120"/>
              </a:xfrm>
              <a:custGeom>
                <a:avLst/>
                <a:gdLst/>
                <a:ahLst/>
                <a:rect l="l" t="t" r="r" b="b"/>
                <a:pathLst>
                  <a:path w="5902" h="7680">
                    <a:moveTo>
                      <a:pt x="0" y="7680"/>
                    </a:moveTo>
                    <a:cubicBezTo>
                      <a:pt x="0" y="7680"/>
                      <a:pt x="4687" y="5333"/>
                      <a:pt x="5902" y="0"/>
                    </a:cubicBezTo>
                  </a:path>
                </a:pathLst>
              </a:custGeom>
              <a:noFill/>
              <a:ln w="10900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8" name="CustomShape 94"/>
              <p:cNvSpPr/>
              <p:nvPr/>
            </p:nvSpPr>
            <p:spPr>
              <a:xfrm>
                <a:off x="8528040" y="3556080"/>
                <a:ext cx="24840" cy="237600"/>
              </a:xfrm>
              <a:custGeom>
                <a:avLst/>
                <a:gdLst/>
                <a:ahLst/>
                <a:rect l="l" t="t" r="r" b="b"/>
                <a:pathLst>
                  <a:path w="1866" h="14827">
                    <a:moveTo>
                      <a:pt x="1" y="14827"/>
                    </a:moveTo>
                    <a:cubicBezTo>
                      <a:pt x="1" y="14827"/>
                      <a:pt x="1866" y="12685"/>
                      <a:pt x="1687" y="10934"/>
                    </a:cubicBezTo>
                    <a:cubicBezTo>
                      <a:pt x="1195" y="6110"/>
                      <a:pt x="1" y="0"/>
                      <a:pt x="1" y="0"/>
                    </a:cubicBez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accent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59" name="CustomShape 95"/>
              <p:cNvSpPr/>
              <p:nvPr/>
            </p:nvSpPr>
            <p:spPr>
              <a:xfrm>
                <a:off x="8785440" y="2848320"/>
                <a:ext cx="105480" cy="222120"/>
              </a:xfrm>
              <a:custGeom>
                <a:avLst/>
                <a:gdLst/>
                <a:ahLst/>
                <a:rect l="l" t="t" r="r" b="b"/>
                <a:pathLst>
                  <a:path w="7880" h="13849">
                    <a:moveTo>
                      <a:pt x="4305" y="0"/>
                    </a:moveTo>
                    <a:cubicBezTo>
                      <a:pt x="3840" y="0"/>
                      <a:pt x="1" y="9640"/>
                      <a:pt x="1" y="9640"/>
                    </a:cubicBezTo>
                    <a:lnTo>
                      <a:pt x="4144" y="13849"/>
                    </a:lnTo>
                    <a:lnTo>
                      <a:pt x="6073" y="8595"/>
                    </a:lnTo>
                    <a:cubicBezTo>
                      <a:pt x="6073" y="8595"/>
                      <a:pt x="7880" y="1794"/>
                      <a:pt x="7492" y="1330"/>
                    </a:cubicBezTo>
                    <a:cubicBezTo>
                      <a:pt x="7472" y="1307"/>
                      <a:pt x="7449" y="1296"/>
                      <a:pt x="7422" y="1296"/>
                    </a:cubicBezTo>
                    <a:cubicBezTo>
                      <a:pt x="6910" y="1296"/>
                      <a:pt x="5123" y="5250"/>
                      <a:pt x="5123" y="5250"/>
                    </a:cubicBezTo>
                    <a:cubicBezTo>
                      <a:pt x="5123" y="5250"/>
                      <a:pt x="6760" y="717"/>
                      <a:pt x="6190" y="195"/>
                    </a:cubicBezTo>
                    <a:cubicBezTo>
                      <a:pt x="6180" y="186"/>
                      <a:pt x="6168" y="182"/>
                      <a:pt x="6154" y="182"/>
                    </a:cubicBezTo>
                    <a:cubicBezTo>
                      <a:pt x="5729" y="182"/>
                      <a:pt x="3598" y="4330"/>
                      <a:pt x="3598" y="4330"/>
                    </a:cubicBezTo>
                    <a:cubicBezTo>
                      <a:pt x="3598" y="4330"/>
                      <a:pt x="5202" y="194"/>
                      <a:pt x="4311" y="1"/>
                    </a:cubicBezTo>
                    <a:cubicBezTo>
                      <a:pt x="4309" y="1"/>
                      <a:pt x="4307" y="0"/>
                      <a:pt x="4305" y="0"/>
                    </a:cubicBezTo>
                    <a:close/>
                  </a:path>
                </a:pathLst>
              </a:custGeom>
              <a:solidFill>
                <a:srgbClr val="f886bc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0" name="CustomShape 96"/>
              <p:cNvSpPr/>
              <p:nvPr/>
            </p:nvSpPr>
            <p:spPr>
              <a:xfrm>
                <a:off x="8774640" y="2870640"/>
                <a:ext cx="50040" cy="139320"/>
              </a:xfrm>
              <a:custGeom>
                <a:avLst/>
                <a:gdLst/>
                <a:ahLst/>
                <a:rect l="l" t="t" r="r" b="b"/>
                <a:pathLst>
                  <a:path w="3755" h="8690">
                    <a:moveTo>
                      <a:pt x="3159" y="1"/>
                    </a:moveTo>
                    <a:cubicBezTo>
                      <a:pt x="2813" y="1"/>
                      <a:pt x="2328" y="900"/>
                      <a:pt x="1672" y="2767"/>
                    </a:cubicBezTo>
                    <a:cubicBezTo>
                      <a:pt x="1015" y="4633"/>
                      <a:pt x="774" y="7191"/>
                      <a:pt x="774" y="7191"/>
                    </a:cubicBezTo>
                    <a:lnTo>
                      <a:pt x="0" y="8690"/>
                    </a:lnTo>
                    <a:lnTo>
                      <a:pt x="2889" y="7026"/>
                    </a:lnTo>
                    <a:cubicBezTo>
                      <a:pt x="3754" y="5401"/>
                      <a:pt x="3159" y="2904"/>
                      <a:pt x="3159" y="2904"/>
                    </a:cubicBezTo>
                    <a:cubicBezTo>
                      <a:pt x="3159" y="2904"/>
                      <a:pt x="3504" y="1"/>
                      <a:pt x="3159" y="1"/>
                    </a:cubicBez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1" name="CustomShape 97"/>
              <p:cNvSpPr/>
              <p:nvPr/>
            </p:nvSpPr>
            <p:spPr>
              <a:xfrm>
                <a:off x="8803080" y="2812320"/>
                <a:ext cx="95040" cy="190080"/>
              </a:xfrm>
              <a:custGeom>
                <a:avLst/>
                <a:gdLst/>
                <a:ahLst/>
                <a:rect l="l" t="t" r="r" b="b"/>
                <a:pathLst>
                  <a:path w="7105" h="11851">
                    <a:moveTo>
                      <a:pt x="3339" y="1"/>
                    </a:moveTo>
                    <a:lnTo>
                      <a:pt x="66" y="8603"/>
                    </a:lnTo>
                    <a:cubicBezTo>
                      <a:pt x="1" y="8764"/>
                      <a:pt x="45" y="8949"/>
                      <a:pt x="169" y="9058"/>
                    </a:cubicBezTo>
                    <a:lnTo>
                      <a:pt x="3052" y="11752"/>
                    </a:lnTo>
                    <a:lnTo>
                      <a:pt x="3500" y="11850"/>
                    </a:lnTo>
                    <a:cubicBezTo>
                      <a:pt x="3612" y="11844"/>
                      <a:pt x="3717" y="11771"/>
                      <a:pt x="3765" y="11648"/>
                    </a:cubicBezTo>
                    <a:lnTo>
                      <a:pt x="7040" y="3347"/>
                    </a:lnTo>
                    <a:cubicBezTo>
                      <a:pt x="7104" y="3186"/>
                      <a:pt x="7062" y="3000"/>
                      <a:pt x="6936" y="2892"/>
                    </a:cubicBezTo>
                    <a:lnTo>
                      <a:pt x="3781" y="142"/>
                    </a:lnTo>
                    <a:cubicBezTo>
                      <a:pt x="3728" y="96"/>
                      <a:pt x="3658" y="80"/>
                      <a:pt x="3597" y="66"/>
                    </a:cubicBezTo>
                    <a:lnTo>
                      <a:pt x="3339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2" name="CustomShape 98"/>
              <p:cNvSpPr/>
              <p:nvPr/>
            </p:nvSpPr>
            <p:spPr>
              <a:xfrm>
                <a:off x="8798760" y="2812320"/>
                <a:ext cx="95040" cy="188640"/>
              </a:xfrm>
              <a:custGeom>
                <a:avLst/>
                <a:gdLst/>
                <a:ahLst/>
                <a:rect l="l" t="t" r="r" b="b"/>
                <a:pathLst>
                  <a:path w="7104" h="11775">
                    <a:moveTo>
                      <a:pt x="3610" y="1"/>
                    </a:moveTo>
                    <a:cubicBezTo>
                      <a:pt x="3505" y="1"/>
                      <a:pt x="3402" y="66"/>
                      <a:pt x="3357" y="182"/>
                    </a:cubicBezTo>
                    <a:lnTo>
                      <a:pt x="64" y="8527"/>
                    </a:lnTo>
                    <a:cubicBezTo>
                      <a:pt x="1" y="8687"/>
                      <a:pt x="43" y="8872"/>
                      <a:pt x="168" y="8981"/>
                    </a:cubicBezTo>
                    <a:lnTo>
                      <a:pt x="3291" y="11702"/>
                    </a:lnTo>
                    <a:cubicBezTo>
                      <a:pt x="3347" y="11752"/>
                      <a:pt x="3414" y="11775"/>
                      <a:pt x="3481" y="11775"/>
                    </a:cubicBezTo>
                    <a:cubicBezTo>
                      <a:pt x="3598" y="11775"/>
                      <a:pt x="3714" y="11701"/>
                      <a:pt x="3764" y="11571"/>
                    </a:cubicBezTo>
                    <a:lnTo>
                      <a:pt x="7039" y="3270"/>
                    </a:lnTo>
                    <a:cubicBezTo>
                      <a:pt x="7104" y="3110"/>
                      <a:pt x="7060" y="2925"/>
                      <a:pt x="6936" y="2815"/>
                    </a:cubicBezTo>
                    <a:lnTo>
                      <a:pt x="3779" y="65"/>
                    </a:lnTo>
                    <a:cubicBezTo>
                      <a:pt x="3729" y="21"/>
                      <a:pt x="3669" y="1"/>
                      <a:pt x="36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3" name="CustomShape 99"/>
              <p:cNvSpPr/>
              <p:nvPr/>
            </p:nvSpPr>
            <p:spPr>
              <a:xfrm>
                <a:off x="8802720" y="2823120"/>
                <a:ext cx="87120" cy="167400"/>
              </a:xfrm>
              <a:custGeom>
                <a:avLst/>
                <a:gdLst/>
                <a:ahLst/>
                <a:rect l="l" t="t" r="r" b="b"/>
                <a:pathLst>
                  <a:path w="6514" h="10442">
                    <a:moveTo>
                      <a:pt x="2867" y="0"/>
                    </a:moveTo>
                    <a:lnTo>
                      <a:pt x="1" y="7263"/>
                    </a:lnTo>
                    <a:lnTo>
                      <a:pt x="3649" y="10442"/>
                    </a:lnTo>
                    <a:lnTo>
                      <a:pt x="6514" y="3179"/>
                    </a:lnTo>
                    <a:lnTo>
                      <a:pt x="2867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4" name="CustomShape 100"/>
              <p:cNvSpPr/>
              <p:nvPr/>
            </p:nvSpPr>
            <p:spPr>
              <a:xfrm>
                <a:off x="8820360" y="2965680"/>
                <a:ext cx="4680" cy="6840"/>
              </a:xfrm>
              <a:custGeom>
                <a:avLst/>
                <a:gdLst/>
                <a:ahLst/>
                <a:rect l="l" t="t" r="r" b="b"/>
                <a:pathLst>
                  <a:path w="365" h="453">
                    <a:moveTo>
                      <a:pt x="170" y="1"/>
                    </a:moveTo>
                    <a:cubicBezTo>
                      <a:pt x="106" y="1"/>
                      <a:pt x="49" y="53"/>
                      <a:pt x="28" y="140"/>
                    </a:cubicBezTo>
                    <a:cubicBezTo>
                      <a:pt x="0" y="255"/>
                      <a:pt x="46" y="387"/>
                      <a:pt x="131" y="435"/>
                    </a:cubicBezTo>
                    <a:cubicBezTo>
                      <a:pt x="152" y="447"/>
                      <a:pt x="174" y="453"/>
                      <a:pt x="194" y="453"/>
                    </a:cubicBezTo>
                    <a:cubicBezTo>
                      <a:pt x="258" y="453"/>
                      <a:pt x="315" y="401"/>
                      <a:pt x="336" y="314"/>
                    </a:cubicBezTo>
                    <a:cubicBezTo>
                      <a:pt x="364" y="198"/>
                      <a:pt x="319" y="66"/>
                      <a:pt x="233" y="18"/>
                    </a:cubicBezTo>
                    <a:cubicBezTo>
                      <a:pt x="212" y="6"/>
                      <a:pt x="190" y="1"/>
                      <a:pt x="170" y="1"/>
                    </a:cubicBezTo>
                    <a:close/>
                  </a:path>
                </a:pathLst>
              </a:custGeom>
              <a:solidFill>
                <a:srgbClr val="8dade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5" name="CustomShape 101"/>
              <p:cNvSpPr/>
              <p:nvPr/>
            </p:nvSpPr>
            <p:spPr>
              <a:xfrm>
                <a:off x="8863200" y="2836080"/>
                <a:ext cx="8280" cy="8640"/>
              </a:xfrm>
              <a:custGeom>
                <a:avLst/>
                <a:gdLst/>
                <a:ahLst/>
                <a:rect l="l" t="t" r="r" b="b"/>
                <a:pathLst>
                  <a:path w="636" h="569">
                    <a:moveTo>
                      <a:pt x="0" y="1"/>
                    </a:moveTo>
                    <a:lnTo>
                      <a:pt x="636" y="568"/>
                    </a:lnTo>
                  </a:path>
                </a:pathLst>
              </a:custGeom>
              <a:noFill/>
              <a:ln cap="rnd" w="3625">
                <a:solidFill>
                  <a:srgbClr val="8dade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6" name="CustomShape 102"/>
              <p:cNvSpPr/>
              <p:nvPr/>
            </p:nvSpPr>
            <p:spPr>
              <a:xfrm>
                <a:off x="8833680" y="2854080"/>
                <a:ext cx="4320" cy="6480"/>
              </a:xfrm>
              <a:custGeom>
                <a:avLst/>
                <a:gdLst/>
                <a:ahLst/>
                <a:rect l="l" t="t" r="r" b="b"/>
                <a:pathLst>
                  <a:path w="347" h="429">
                    <a:moveTo>
                      <a:pt x="162" y="1"/>
                    </a:moveTo>
                    <a:cubicBezTo>
                      <a:pt x="102" y="1"/>
                      <a:pt x="48" y="50"/>
                      <a:pt x="28" y="133"/>
                    </a:cubicBezTo>
                    <a:cubicBezTo>
                      <a:pt x="1" y="241"/>
                      <a:pt x="44" y="368"/>
                      <a:pt x="126" y="412"/>
                    </a:cubicBezTo>
                    <a:cubicBezTo>
                      <a:pt x="146" y="424"/>
                      <a:pt x="166" y="429"/>
                      <a:pt x="186" y="429"/>
                    </a:cubicBezTo>
                    <a:cubicBezTo>
                      <a:pt x="246" y="429"/>
                      <a:pt x="300" y="379"/>
                      <a:pt x="319" y="297"/>
                    </a:cubicBezTo>
                    <a:cubicBezTo>
                      <a:pt x="346" y="189"/>
                      <a:pt x="303" y="62"/>
                      <a:pt x="222" y="18"/>
                    </a:cubicBezTo>
                    <a:cubicBezTo>
                      <a:pt x="202" y="6"/>
                      <a:pt x="182" y="1"/>
                      <a:pt x="162" y="1"/>
                    </a:cubicBezTo>
                    <a:close/>
                  </a:path>
                </a:pathLst>
              </a:custGeom>
              <a:solidFill>
                <a:srgbClr val="8dade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7" name="CustomShape 103"/>
              <p:cNvSpPr/>
              <p:nvPr/>
            </p:nvSpPr>
            <p:spPr>
              <a:xfrm>
                <a:off x="8838000" y="2849760"/>
                <a:ext cx="42840" cy="48600"/>
              </a:xfrm>
              <a:custGeom>
                <a:avLst/>
                <a:gdLst/>
                <a:ahLst/>
                <a:rect l="l" t="t" r="r" b="b"/>
                <a:pathLst>
                  <a:path w="3205" h="3039">
                    <a:moveTo>
                      <a:pt x="802" y="1"/>
                    </a:moveTo>
                    <a:cubicBezTo>
                      <a:pt x="648" y="1"/>
                      <a:pt x="498" y="96"/>
                      <a:pt x="431" y="264"/>
                    </a:cubicBezTo>
                    <a:lnTo>
                      <a:pt x="195" y="874"/>
                    </a:lnTo>
                    <a:lnTo>
                      <a:pt x="1" y="908"/>
                    </a:lnTo>
                    <a:lnTo>
                      <a:pt x="2349" y="2944"/>
                    </a:lnTo>
                    <a:cubicBezTo>
                      <a:pt x="2423" y="3009"/>
                      <a:pt x="2511" y="3039"/>
                      <a:pt x="2597" y="3039"/>
                    </a:cubicBezTo>
                    <a:cubicBezTo>
                      <a:pt x="2750" y="3039"/>
                      <a:pt x="2900" y="2944"/>
                      <a:pt x="2968" y="2775"/>
                    </a:cubicBezTo>
                    <a:lnTo>
                      <a:pt x="3114" y="2405"/>
                    </a:lnTo>
                    <a:cubicBezTo>
                      <a:pt x="3205" y="2181"/>
                      <a:pt x="3146" y="1922"/>
                      <a:pt x="2971" y="1770"/>
                    </a:cubicBezTo>
                    <a:lnTo>
                      <a:pt x="1050" y="95"/>
                    </a:lnTo>
                    <a:cubicBezTo>
                      <a:pt x="976" y="31"/>
                      <a:pt x="888" y="1"/>
                      <a:pt x="80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8" name="CustomShape 104"/>
              <p:cNvSpPr/>
              <p:nvPr/>
            </p:nvSpPr>
            <p:spPr>
              <a:xfrm>
                <a:off x="8808480" y="2925720"/>
                <a:ext cx="4320" cy="6480"/>
              </a:xfrm>
              <a:custGeom>
                <a:avLst/>
                <a:gdLst/>
                <a:ahLst/>
                <a:rect l="l" t="t" r="r" b="b"/>
                <a:pathLst>
                  <a:path w="347" h="430">
                    <a:moveTo>
                      <a:pt x="163" y="1"/>
                    </a:moveTo>
                    <a:cubicBezTo>
                      <a:pt x="103" y="1"/>
                      <a:pt x="48" y="50"/>
                      <a:pt x="28" y="133"/>
                    </a:cubicBezTo>
                    <a:cubicBezTo>
                      <a:pt x="1" y="241"/>
                      <a:pt x="45" y="368"/>
                      <a:pt x="126" y="412"/>
                    </a:cubicBezTo>
                    <a:cubicBezTo>
                      <a:pt x="146" y="424"/>
                      <a:pt x="166" y="429"/>
                      <a:pt x="186" y="429"/>
                    </a:cubicBezTo>
                    <a:cubicBezTo>
                      <a:pt x="246" y="429"/>
                      <a:pt x="300" y="380"/>
                      <a:pt x="319" y="297"/>
                    </a:cubicBezTo>
                    <a:cubicBezTo>
                      <a:pt x="346" y="189"/>
                      <a:pt x="303" y="63"/>
                      <a:pt x="222" y="17"/>
                    </a:cubicBezTo>
                    <a:cubicBezTo>
                      <a:pt x="203" y="6"/>
                      <a:pt x="183" y="1"/>
                      <a:pt x="163" y="1"/>
                    </a:cubicBezTo>
                    <a:close/>
                  </a:path>
                </a:pathLst>
              </a:custGeom>
              <a:solidFill>
                <a:srgbClr val="8dade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69" name="CustomShape 105"/>
              <p:cNvSpPr/>
              <p:nvPr/>
            </p:nvSpPr>
            <p:spPr>
              <a:xfrm>
                <a:off x="8812800" y="2921400"/>
                <a:ext cx="42840" cy="48600"/>
              </a:xfrm>
              <a:custGeom>
                <a:avLst/>
                <a:gdLst/>
                <a:ahLst/>
                <a:rect l="l" t="t" r="r" b="b"/>
                <a:pathLst>
                  <a:path w="3205" h="3041">
                    <a:moveTo>
                      <a:pt x="801" y="1"/>
                    </a:moveTo>
                    <a:cubicBezTo>
                      <a:pt x="648" y="1"/>
                      <a:pt x="498" y="96"/>
                      <a:pt x="431" y="265"/>
                    </a:cubicBezTo>
                    <a:lnTo>
                      <a:pt x="195" y="876"/>
                    </a:lnTo>
                    <a:lnTo>
                      <a:pt x="1" y="908"/>
                    </a:lnTo>
                    <a:lnTo>
                      <a:pt x="2349" y="2945"/>
                    </a:lnTo>
                    <a:cubicBezTo>
                      <a:pt x="2423" y="3010"/>
                      <a:pt x="2511" y="3040"/>
                      <a:pt x="2597" y="3040"/>
                    </a:cubicBezTo>
                    <a:cubicBezTo>
                      <a:pt x="2750" y="3040"/>
                      <a:pt x="2900" y="2945"/>
                      <a:pt x="2968" y="2776"/>
                    </a:cubicBezTo>
                    <a:lnTo>
                      <a:pt x="3114" y="2407"/>
                    </a:lnTo>
                    <a:cubicBezTo>
                      <a:pt x="3205" y="2182"/>
                      <a:pt x="3146" y="1923"/>
                      <a:pt x="2971" y="1771"/>
                    </a:cubicBezTo>
                    <a:lnTo>
                      <a:pt x="1050" y="97"/>
                    </a:lnTo>
                    <a:cubicBezTo>
                      <a:pt x="976" y="32"/>
                      <a:pt x="888" y="1"/>
                      <a:pt x="80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0" name="CustomShape 106"/>
              <p:cNvSpPr/>
              <p:nvPr/>
            </p:nvSpPr>
            <p:spPr>
              <a:xfrm>
                <a:off x="8863200" y="2930400"/>
                <a:ext cx="4320" cy="6480"/>
              </a:xfrm>
              <a:custGeom>
                <a:avLst/>
                <a:gdLst/>
                <a:ahLst/>
                <a:rect l="l" t="t" r="r" b="b"/>
                <a:pathLst>
                  <a:path w="346" h="429">
                    <a:moveTo>
                      <a:pt x="161" y="1"/>
                    </a:moveTo>
                    <a:cubicBezTo>
                      <a:pt x="101" y="1"/>
                      <a:pt x="47" y="50"/>
                      <a:pt x="27" y="132"/>
                    </a:cubicBezTo>
                    <a:cubicBezTo>
                      <a:pt x="0" y="241"/>
                      <a:pt x="44" y="367"/>
                      <a:pt x="124" y="412"/>
                    </a:cubicBezTo>
                    <a:cubicBezTo>
                      <a:pt x="144" y="423"/>
                      <a:pt x="165" y="429"/>
                      <a:pt x="185" y="429"/>
                    </a:cubicBezTo>
                    <a:cubicBezTo>
                      <a:pt x="244" y="429"/>
                      <a:pt x="299" y="379"/>
                      <a:pt x="319" y="297"/>
                    </a:cubicBezTo>
                    <a:cubicBezTo>
                      <a:pt x="346" y="187"/>
                      <a:pt x="302" y="62"/>
                      <a:pt x="222" y="17"/>
                    </a:cubicBezTo>
                    <a:cubicBezTo>
                      <a:pt x="201" y="6"/>
                      <a:pt x="181" y="1"/>
                      <a:pt x="161" y="1"/>
                    </a:cubicBezTo>
                    <a:close/>
                  </a:path>
                </a:pathLst>
              </a:custGeom>
              <a:solidFill>
                <a:srgbClr val="8dade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1" name="CustomShape 107"/>
              <p:cNvSpPr/>
              <p:nvPr/>
            </p:nvSpPr>
            <p:spPr>
              <a:xfrm>
                <a:off x="8823960" y="2880360"/>
                <a:ext cx="40680" cy="55080"/>
              </a:xfrm>
              <a:custGeom>
                <a:avLst/>
                <a:gdLst/>
                <a:ahLst/>
                <a:rect l="l" t="t" r="r" b="b"/>
                <a:pathLst>
                  <a:path w="3048" h="3461">
                    <a:moveTo>
                      <a:pt x="597" y="0"/>
                    </a:moveTo>
                    <a:cubicBezTo>
                      <a:pt x="469" y="0"/>
                      <a:pt x="343" y="81"/>
                      <a:pt x="288" y="222"/>
                    </a:cubicBezTo>
                    <a:lnTo>
                      <a:pt x="62" y="799"/>
                    </a:lnTo>
                    <a:cubicBezTo>
                      <a:pt x="0" y="958"/>
                      <a:pt x="43" y="1141"/>
                      <a:pt x="166" y="1247"/>
                    </a:cubicBezTo>
                    <a:lnTo>
                      <a:pt x="2726" y="3461"/>
                    </a:lnTo>
                    <a:lnTo>
                      <a:pt x="2660" y="3154"/>
                    </a:lnTo>
                    <a:lnTo>
                      <a:pt x="2984" y="2340"/>
                    </a:lnTo>
                    <a:cubicBezTo>
                      <a:pt x="3048" y="2181"/>
                      <a:pt x="3007" y="1998"/>
                      <a:pt x="2883" y="1891"/>
                    </a:cubicBezTo>
                    <a:lnTo>
                      <a:pt x="804" y="79"/>
                    </a:lnTo>
                    <a:cubicBezTo>
                      <a:pt x="742" y="25"/>
                      <a:pt x="669" y="0"/>
                      <a:pt x="5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2" name="CustomShape 108"/>
              <p:cNvSpPr/>
              <p:nvPr/>
            </p:nvSpPr>
            <p:spPr>
              <a:xfrm>
                <a:off x="8451000" y="2986200"/>
                <a:ext cx="418320" cy="427680"/>
              </a:xfrm>
              <a:custGeom>
                <a:avLst/>
                <a:gdLst/>
                <a:ahLst/>
                <a:rect l="l" t="t" r="r" b="b"/>
                <a:pathLst>
                  <a:path w="31136" h="26666">
                    <a:moveTo>
                      <a:pt x="24840" y="0"/>
                    </a:moveTo>
                    <a:lnTo>
                      <a:pt x="16018" y="13778"/>
                    </a:lnTo>
                    <a:lnTo>
                      <a:pt x="11928" y="7213"/>
                    </a:lnTo>
                    <a:lnTo>
                      <a:pt x="0" y="13256"/>
                    </a:lnTo>
                    <a:cubicBezTo>
                      <a:pt x="0" y="13256"/>
                      <a:pt x="9141" y="26665"/>
                      <a:pt x="16599" y="26665"/>
                    </a:cubicBezTo>
                    <a:cubicBezTo>
                      <a:pt x="16796" y="26665"/>
                      <a:pt x="16992" y="26656"/>
                      <a:pt x="17187" y="26637"/>
                    </a:cubicBezTo>
                    <a:cubicBezTo>
                      <a:pt x="24066" y="25957"/>
                      <a:pt x="26914" y="12537"/>
                      <a:pt x="30412" y="3704"/>
                    </a:cubicBezTo>
                    <a:cubicBezTo>
                      <a:pt x="31136" y="587"/>
                      <a:pt x="24840" y="0"/>
                      <a:pt x="24840" y="0"/>
                    </a:cubicBez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3" name="CustomShape 109"/>
              <p:cNvSpPr/>
              <p:nvPr/>
            </p:nvSpPr>
            <p:spPr>
              <a:xfrm>
                <a:off x="8837640" y="2884680"/>
                <a:ext cx="65520" cy="188640"/>
              </a:xfrm>
              <a:custGeom>
                <a:avLst/>
                <a:gdLst/>
                <a:ahLst/>
                <a:rect l="l" t="t" r="r" b="b"/>
                <a:pathLst>
                  <a:path w="4907" h="11778">
                    <a:moveTo>
                      <a:pt x="4388" y="1"/>
                    </a:moveTo>
                    <a:cubicBezTo>
                      <a:pt x="3869" y="1"/>
                      <a:pt x="2645" y="3104"/>
                      <a:pt x="2507" y="3623"/>
                    </a:cubicBezTo>
                    <a:cubicBezTo>
                      <a:pt x="1470" y="4176"/>
                      <a:pt x="0" y="5179"/>
                      <a:pt x="18" y="6976"/>
                    </a:cubicBezTo>
                    <a:lnTo>
                      <a:pt x="937" y="11778"/>
                    </a:lnTo>
                    <a:cubicBezTo>
                      <a:pt x="937" y="11778"/>
                      <a:pt x="3475" y="5594"/>
                      <a:pt x="3786" y="4419"/>
                    </a:cubicBezTo>
                    <a:cubicBezTo>
                      <a:pt x="4097" y="3243"/>
                      <a:pt x="4906" y="1"/>
                      <a:pt x="4388" y="1"/>
                    </a:cubicBez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4" name="CustomShape 110"/>
              <p:cNvSpPr/>
              <p:nvPr/>
            </p:nvSpPr>
            <p:spPr>
              <a:xfrm>
                <a:off x="8375400" y="2823120"/>
                <a:ext cx="266760" cy="457200"/>
              </a:xfrm>
              <a:custGeom>
                <a:avLst/>
                <a:gdLst/>
                <a:ahLst/>
                <a:rect l="l" t="t" r="r" b="b"/>
                <a:pathLst>
                  <a:path w="19875" h="28508">
                    <a:moveTo>
                      <a:pt x="1719" y="0"/>
                    </a:moveTo>
                    <a:lnTo>
                      <a:pt x="1" y="13405"/>
                    </a:lnTo>
                    <a:cubicBezTo>
                      <a:pt x="1" y="13405"/>
                      <a:pt x="2731" y="24265"/>
                      <a:pt x="5634" y="28507"/>
                    </a:cubicBezTo>
                    <a:cubicBezTo>
                      <a:pt x="5646" y="28507"/>
                      <a:pt x="5658" y="28507"/>
                      <a:pt x="5670" y="28507"/>
                    </a:cubicBezTo>
                    <a:cubicBezTo>
                      <a:pt x="8401" y="28507"/>
                      <a:pt x="18017" y="22812"/>
                      <a:pt x="19875" y="20110"/>
                    </a:cubicBezTo>
                    <a:cubicBezTo>
                      <a:pt x="10350" y="802"/>
                      <a:pt x="1719" y="0"/>
                      <a:pt x="171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5" name="CustomShape 111"/>
              <p:cNvSpPr/>
              <p:nvPr/>
            </p:nvSpPr>
            <p:spPr>
              <a:xfrm>
                <a:off x="8110440" y="2802600"/>
                <a:ext cx="502920" cy="889560"/>
              </a:xfrm>
              <a:custGeom>
                <a:avLst/>
                <a:gdLst/>
                <a:ahLst/>
                <a:rect l="l" t="t" r="r" b="b"/>
                <a:pathLst>
                  <a:path w="37435" h="55430">
                    <a:moveTo>
                      <a:pt x="14371" y="0"/>
                    </a:moveTo>
                    <a:lnTo>
                      <a:pt x="7204" y="8903"/>
                    </a:lnTo>
                    <a:cubicBezTo>
                      <a:pt x="0" y="30798"/>
                      <a:pt x="6888" y="54876"/>
                      <a:pt x="6888" y="54876"/>
                    </a:cubicBezTo>
                    <a:cubicBezTo>
                      <a:pt x="7777" y="55256"/>
                      <a:pt x="9167" y="55429"/>
                      <a:pt x="10878" y="55429"/>
                    </a:cubicBezTo>
                    <a:cubicBezTo>
                      <a:pt x="18721" y="55429"/>
                      <a:pt x="33317" y="51789"/>
                      <a:pt x="37433" y="47671"/>
                    </a:cubicBezTo>
                    <a:cubicBezTo>
                      <a:pt x="37433" y="47671"/>
                      <a:pt x="37433" y="47671"/>
                      <a:pt x="37433" y="47671"/>
                    </a:cubicBezTo>
                    <a:cubicBezTo>
                      <a:pt x="37434" y="47671"/>
                      <a:pt x="32209" y="27153"/>
                      <a:pt x="29947" y="18226"/>
                    </a:cubicBezTo>
                    <a:cubicBezTo>
                      <a:pt x="27263" y="7632"/>
                      <a:pt x="23227" y="2542"/>
                      <a:pt x="23227" y="2542"/>
                    </a:cubicBezTo>
                    <a:lnTo>
                      <a:pt x="14371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6" name="CustomShape 112"/>
              <p:cNvSpPr/>
              <p:nvPr/>
            </p:nvSpPr>
            <p:spPr>
              <a:xfrm>
                <a:off x="8466120" y="2917440"/>
                <a:ext cx="75960" cy="318240"/>
              </a:xfrm>
              <a:custGeom>
                <a:avLst/>
                <a:gdLst/>
                <a:ahLst/>
                <a:rect l="l" t="t" r="r" b="b"/>
                <a:pathLst>
                  <a:path w="5685" h="19832">
                    <a:moveTo>
                      <a:pt x="5684" y="19831"/>
                    </a:moveTo>
                    <a:cubicBezTo>
                      <a:pt x="5684" y="19831"/>
                      <a:pt x="1927" y="3148"/>
                      <a:pt x="0" y="1"/>
                    </a:cubicBezTo>
                  </a:path>
                </a:pathLst>
              </a:custGeom>
              <a:noFill/>
              <a:ln w="1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7" name="CustomShape 113"/>
              <p:cNvSpPr/>
              <p:nvPr/>
            </p:nvSpPr>
            <p:spPr>
              <a:xfrm>
                <a:off x="8032680" y="3009600"/>
                <a:ext cx="327600" cy="754560"/>
              </a:xfrm>
              <a:custGeom>
                <a:avLst/>
                <a:gdLst/>
                <a:ahLst/>
                <a:rect l="l" t="t" r="r" b="b"/>
                <a:pathLst>
                  <a:path w="24406" h="47016">
                    <a:moveTo>
                      <a:pt x="19445" y="1"/>
                    </a:moveTo>
                    <a:lnTo>
                      <a:pt x="4335" y="3793"/>
                    </a:lnTo>
                    <a:cubicBezTo>
                      <a:pt x="4335" y="3793"/>
                      <a:pt x="0" y="15452"/>
                      <a:pt x="1145" y="22292"/>
                    </a:cubicBezTo>
                    <a:cubicBezTo>
                      <a:pt x="2904" y="32805"/>
                      <a:pt x="19845" y="42846"/>
                      <a:pt x="19845" y="42846"/>
                    </a:cubicBezTo>
                    <a:cubicBezTo>
                      <a:pt x="19845" y="42846"/>
                      <a:pt x="19271" y="45675"/>
                      <a:pt x="20469" y="47016"/>
                    </a:cubicBezTo>
                    <a:cubicBezTo>
                      <a:pt x="23446" y="44791"/>
                      <a:pt x="24405" y="42091"/>
                      <a:pt x="24405" y="42091"/>
                    </a:cubicBezTo>
                    <a:lnTo>
                      <a:pt x="22987" y="39736"/>
                    </a:lnTo>
                    <a:cubicBezTo>
                      <a:pt x="22987" y="39736"/>
                      <a:pt x="13703" y="25122"/>
                      <a:pt x="13973" y="20308"/>
                    </a:cubicBezTo>
                    <a:cubicBezTo>
                      <a:pt x="14164" y="16906"/>
                      <a:pt x="19444" y="1"/>
                      <a:pt x="19445" y="1"/>
                    </a:cubicBez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8" name="CustomShape 114"/>
              <p:cNvSpPr/>
              <p:nvPr/>
            </p:nvSpPr>
            <p:spPr>
              <a:xfrm>
                <a:off x="8045640" y="2802600"/>
                <a:ext cx="271440" cy="497160"/>
              </a:xfrm>
              <a:custGeom>
                <a:avLst/>
                <a:gdLst/>
                <a:ahLst/>
                <a:rect l="l" t="t" r="r" b="b"/>
                <a:pathLst>
                  <a:path w="20226" h="30985">
                    <a:moveTo>
                      <a:pt x="19180" y="0"/>
                    </a:moveTo>
                    <a:cubicBezTo>
                      <a:pt x="19180" y="0"/>
                      <a:pt x="9772" y="2635"/>
                      <a:pt x="5785" y="9774"/>
                    </a:cubicBezTo>
                    <a:cubicBezTo>
                      <a:pt x="955" y="18421"/>
                      <a:pt x="1" y="25775"/>
                      <a:pt x="1" y="25775"/>
                    </a:cubicBezTo>
                    <a:cubicBezTo>
                      <a:pt x="3398" y="29174"/>
                      <a:pt x="9641" y="30984"/>
                      <a:pt x="14281" y="30984"/>
                    </a:cubicBezTo>
                    <a:cubicBezTo>
                      <a:pt x="15267" y="30984"/>
                      <a:pt x="16180" y="30903"/>
                      <a:pt x="16978" y="30737"/>
                    </a:cubicBezTo>
                    <a:lnTo>
                      <a:pt x="20226" y="14192"/>
                    </a:lnTo>
                    <a:lnTo>
                      <a:pt x="19180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79" name="CustomShape 115"/>
              <p:cNvSpPr/>
              <p:nvPr/>
            </p:nvSpPr>
            <p:spPr>
              <a:xfrm>
                <a:off x="8273880" y="3051000"/>
                <a:ext cx="39960" cy="244440"/>
              </a:xfrm>
              <a:custGeom>
                <a:avLst/>
                <a:gdLst/>
                <a:ahLst/>
                <a:rect l="l" t="t" r="r" b="b"/>
                <a:pathLst>
                  <a:path w="2992" h="15247">
                    <a:moveTo>
                      <a:pt x="0" y="15246"/>
                    </a:moveTo>
                    <a:lnTo>
                      <a:pt x="2992" y="1"/>
                    </a:lnTo>
                  </a:path>
                </a:pathLst>
              </a:custGeom>
              <a:noFill/>
              <a:ln w="10900">
                <a:solidFill>
                  <a:schemeClr val="accent6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0" name="CustomShape 116"/>
              <p:cNvSpPr/>
              <p:nvPr/>
            </p:nvSpPr>
            <p:spPr>
              <a:xfrm>
                <a:off x="8303760" y="2592360"/>
                <a:ext cx="130680" cy="272520"/>
              </a:xfrm>
              <a:custGeom>
                <a:avLst/>
                <a:gdLst/>
                <a:ahLst/>
                <a:rect l="l" t="t" r="r" b="b"/>
                <a:pathLst>
                  <a:path w="9752" h="16999">
                    <a:moveTo>
                      <a:pt x="4976" y="1"/>
                    </a:moveTo>
                    <a:lnTo>
                      <a:pt x="1229" y="6613"/>
                    </a:lnTo>
                    <a:lnTo>
                      <a:pt x="1478" y="8132"/>
                    </a:lnTo>
                    <a:lnTo>
                      <a:pt x="1" y="13079"/>
                    </a:lnTo>
                    <a:cubicBezTo>
                      <a:pt x="910" y="15774"/>
                      <a:pt x="3570" y="16998"/>
                      <a:pt x="5780" y="16998"/>
                    </a:cubicBezTo>
                    <a:cubicBezTo>
                      <a:pt x="7163" y="16998"/>
                      <a:pt x="8369" y="16519"/>
                      <a:pt x="8857" y="15621"/>
                    </a:cubicBezTo>
                    <a:lnTo>
                      <a:pt x="9751" y="8284"/>
                    </a:lnTo>
                    <a:lnTo>
                      <a:pt x="4976" y="1"/>
                    </a:ln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1" name="CustomShape 117"/>
              <p:cNvSpPr/>
              <p:nvPr/>
            </p:nvSpPr>
            <p:spPr>
              <a:xfrm>
                <a:off x="8326440" y="2511000"/>
                <a:ext cx="177840" cy="267480"/>
              </a:xfrm>
              <a:custGeom>
                <a:avLst/>
                <a:gdLst/>
                <a:ahLst/>
                <a:rect l="l" t="t" r="r" b="b"/>
                <a:pathLst>
                  <a:path w="13263" h="16686">
                    <a:moveTo>
                      <a:pt x="8906" y="1"/>
                    </a:moveTo>
                    <a:cubicBezTo>
                      <a:pt x="6489" y="1"/>
                      <a:pt x="3489" y="1382"/>
                      <a:pt x="2178" y="2605"/>
                    </a:cubicBezTo>
                    <a:cubicBezTo>
                      <a:pt x="1" y="4636"/>
                      <a:pt x="1145" y="12962"/>
                      <a:pt x="2355" y="14514"/>
                    </a:cubicBezTo>
                    <a:cubicBezTo>
                      <a:pt x="3360" y="15802"/>
                      <a:pt x="6119" y="16685"/>
                      <a:pt x="8469" y="16685"/>
                    </a:cubicBezTo>
                    <a:cubicBezTo>
                      <a:pt x="9382" y="16685"/>
                      <a:pt x="10234" y="16552"/>
                      <a:pt x="10897" y="16256"/>
                    </a:cubicBezTo>
                    <a:cubicBezTo>
                      <a:pt x="13263" y="15201"/>
                      <a:pt x="13055" y="5190"/>
                      <a:pt x="12274" y="2243"/>
                    </a:cubicBezTo>
                    <a:cubicBezTo>
                      <a:pt x="11839" y="601"/>
                      <a:pt x="10499" y="1"/>
                      <a:pt x="8906" y="1"/>
                    </a:cubicBez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2" name="CustomShape 118"/>
              <p:cNvSpPr/>
              <p:nvPr/>
            </p:nvSpPr>
            <p:spPr>
              <a:xfrm>
                <a:off x="8285040" y="2445480"/>
                <a:ext cx="254520" cy="259200"/>
              </a:xfrm>
              <a:custGeom>
                <a:avLst/>
                <a:gdLst/>
                <a:ahLst/>
                <a:rect l="l" t="t" r="r" b="b"/>
                <a:pathLst>
                  <a:path w="18955" h="16168">
                    <a:moveTo>
                      <a:pt x="16156" y="0"/>
                    </a:moveTo>
                    <a:cubicBezTo>
                      <a:pt x="16087" y="0"/>
                      <a:pt x="16018" y="2"/>
                      <a:pt x="15949" y="7"/>
                    </a:cubicBezTo>
                    <a:cubicBezTo>
                      <a:pt x="14527" y="107"/>
                      <a:pt x="13402" y="968"/>
                      <a:pt x="12325" y="1808"/>
                    </a:cubicBezTo>
                    <a:cubicBezTo>
                      <a:pt x="12528" y="799"/>
                      <a:pt x="11778" y="456"/>
                      <a:pt x="10814" y="456"/>
                    </a:cubicBezTo>
                    <a:cubicBezTo>
                      <a:pt x="9644" y="456"/>
                      <a:pt x="8158" y="962"/>
                      <a:pt x="7678" y="1403"/>
                    </a:cubicBezTo>
                    <a:cubicBezTo>
                      <a:pt x="7402" y="1657"/>
                      <a:pt x="7220" y="1981"/>
                      <a:pt x="6889" y="2180"/>
                    </a:cubicBezTo>
                    <a:cubicBezTo>
                      <a:pt x="5889" y="2781"/>
                      <a:pt x="4615" y="2819"/>
                      <a:pt x="3552" y="3282"/>
                    </a:cubicBezTo>
                    <a:cubicBezTo>
                      <a:pt x="2237" y="3855"/>
                      <a:pt x="1196" y="5024"/>
                      <a:pt x="778" y="6397"/>
                    </a:cubicBezTo>
                    <a:cubicBezTo>
                      <a:pt x="429" y="7541"/>
                      <a:pt x="1" y="9447"/>
                      <a:pt x="935" y="10825"/>
                    </a:cubicBezTo>
                    <a:cubicBezTo>
                      <a:pt x="1380" y="11482"/>
                      <a:pt x="1816" y="12203"/>
                      <a:pt x="1940" y="12986"/>
                    </a:cubicBezTo>
                    <a:lnTo>
                      <a:pt x="2680" y="16168"/>
                    </a:lnTo>
                    <a:cubicBezTo>
                      <a:pt x="2680" y="16168"/>
                      <a:pt x="4176" y="15095"/>
                      <a:pt x="4338" y="14967"/>
                    </a:cubicBezTo>
                    <a:cubicBezTo>
                      <a:pt x="4926" y="14498"/>
                      <a:pt x="5146" y="13896"/>
                      <a:pt x="5617" y="13325"/>
                    </a:cubicBezTo>
                    <a:cubicBezTo>
                      <a:pt x="6821" y="11864"/>
                      <a:pt x="7637" y="9759"/>
                      <a:pt x="8125" y="8265"/>
                    </a:cubicBezTo>
                    <a:cubicBezTo>
                      <a:pt x="8607" y="8347"/>
                      <a:pt x="9075" y="8383"/>
                      <a:pt x="9531" y="8383"/>
                    </a:cubicBezTo>
                    <a:cubicBezTo>
                      <a:pt x="11180" y="8383"/>
                      <a:pt x="12663" y="7911"/>
                      <a:pt x="14018" y="7470"/>
                    </a:cubicBezTo>
                    <a:cubicBezTo>
                      <a:pt x="15747" y="6909"/>
                      <a:pt x="17371" y="5814"/>
                      <a:pt x="18209" y="4201"/>
                    </a:cubicBezTo>
                    <a:cubicBezTo>
                      <a:pt x="18907" y="2857"/>
                      <a:pt x="18954" y="964"/>
                      <a:pt x="17251" y="221"/>
                    </a:cubicBezTo>
                    <a:cubicBezTo>
                      <a:pt x="16908" y="70"/>
                      <a:pt x="16531" y="0"/>
                      <a:pt x="161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3" name="CustomShape 119"/>
              <p:cNvSpPr/>
              <p:nvPr/>
            </p:nvSpPr>
            <p:spPr>
              <a:xfrm>
                <a:off x="8332560" y="2628720"/>
                <a:ext cx="43200" cy="74880"/>
              </a:xfrm>
              <a:custGeom>
                <a:avLst/>
                <a:gdLst/>
                <a:ahLst/>
                <a:rect l="l" t="t" r="r" b="b"/>
                <a:pathLst>
                  <a:path w="3247" h="4676">
                    <a:moveTo>
                      <a:pt x="1833" y="1"/>
                    </a:moveTo>
                    <a:cubicBezTo>
                      <a:pt x="1574" y="1"/>
                      <a:pt x="1331" y="129"/>
                      <a:pt x="1142" y="309"/>
                    </a:cubicBezTo>
                    <a:cubicBezTo>
                      <a:pt x="84" y="1318"/>
                      <a:pt x="1" y="3260"/>
                      <a:pt x="1112" y="4276"/>
                    </a:cubicBezTo>
                    <a:cubicBezTo>
                      <a:pt x="1369" y="4511"/>
                      <a:pt x="1682" y="4676"/>
                      <a:pt x="1984" y="4676"/>
                    </a:cubicBezTo>
                    <a:cubicBezTo>
                      <a:pt x="2226" y="4676"/>
                      <a:pt x="2461" y="4570"/>
                      <a:pt x="2653" y="4308"/>
                    </a:cubicBezTo>
                    <a:lnTo>
                      <a:pt x="3205" y="1537"/>
                    </a:lnTo>
                    <a:cubicBezTo>
                      <a:pt x="3246" y="1419"/>
                      <a:pt x="3181" y="1285"/>
                      <a:pt x="3119" y="1168"/>
                    </a:cubicBezTo>
                    <a:cubicBezTo>
                      <a:pt x="2832" y="645"/>
                      <a:pt x="2453" y="54"/>
                      <a:pt x="1903" y="4"/>
                    </a:cubicBezTo>
                    <a:cubicBezTo>
                      <a:pt x="1880" y="2"/>
                      <a:pt x="1856" y="1"/>
                      <a:pt x="1833" y="1"/>
                    </a:cubicBezTo>
                    <a:close/>
                  </a:path>
                </a:pathLst>
              </a:custGeom>
              <a:solidFill>
                <a:srgbClr val="99503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4" name="CustomShape 120"/>
              <p:cNvSpPr/>
              <p:nvPr/>
            </p:nvSpPr>
            <p:spPr>
              <a:xfrm>
                <a:off x="8356320" y="2740680"/>
                <a:ext cx="72720" cy="39960"/>
              </a:xfrm>
              <a:custGeom>
                <a:avLst/>
                <a:gdLst/>
                <a:ahLst/>
                <a:rect l="l" t="t" r="r" b="b"/>
                <a:pathLst>
                  <a:path w="5430" h="2511">
                    <a:moveTo>
                      <a:pt x="5430" y="2511"/>
                    </a:moveTo>
                    <a:cubicBezTo>
                      <a:pt x="5430" y="2511"/>
                      <a:pt x="1604" y="2372"/>
                      <a:pt x="0" y="1"/>
                    </a:cubicBezTo>
                  </a:path>
                </a:pathLst>
              </a:custGeom>
              <a:noFill/>
              <a:ln w="10900">
                <a:solidFill>
                  <a:srgbClr val="91302c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5" name="CustomShape 121"/>
              <p:cNvSpPr/>
              <p:nvPr/>
            </p:nvSpPr>
            <p:spPr>
              <a:xfrm>
                <a:off x="8455680" y="2624400"/>
                <a:ext cx="29520" cy="65520"/>
              </a:xfrm>
              <a:custGeom>
                <a:avLst/>
                <a:gdLst/>
                <a:ahLst/>
                <a:rect l="l" t="t" r="r" b="b"/>
                <a:pathLst>
                  <a:path w="2235" h="4102">
                    <a:moveTo>
                      <a:pt x="682" y="1"/>
                    </a:moveTo>
                    <a:cubicBezTo>
                      <a:pt x="682" y="1"/>
                      <a:pt x="2234" y="2646"/>
                      <a:pt x="1754" y="3374"/>
                    </a:cubicBezTo>
                    <a:cubicBezTo>
                      <a:pt x="1273" y="4101"/>
                      <a:pt x="0" y="3665"/>
                      <a:pt x="0" y="3665"/>
                    </a:cubicBezTo>
                  </a:path>
                </a:pathLst>
              </a:custGeom>
              <a:noFill/>
              <a:ln w="10900">
                <a:solidFill>
                  <a:srgbClr val="91302c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6" name="CustomShape 122"/>
              <p:cNvSpPr/>
              <p:nvPr/>
            </p:nvSpPr>
            <p:spPr>
              <a:xfrm>
                <a:off x="8427240" y="2619000"/>
                <a:ext cx="12960" cy="18720"/>
              </a:xfrm>
              <a:custGeom>
                <a:avLst/>
                <a:gdLst/>
                <a:ahLst/>
                <a:rect l="l" t="t" r="r" b="b"/>
                <a:pathLst>
                  <a:path w="982" h="1192">
                    <a:moveTo>
                      <a:pt x="590" y="0"/>
                    </a:moveTo>
                    <a:cubicBezTo>
                      <a:pt x="68" y="0"/>
                      <a:pt x="1" y="1026"/>
                      <a:pt x="447" y="1170"/>
                    </a:cubicBezTo>
                    <a:cubicBezTo>
                      <a:pt x="492" y="1185"/>
                      <a:pt x="539" y="1192"/>
                      <a:pt x="585" y="1192"/>
                    </a:cubicBezTo>
                    <a:cubicBezTo>
                      <a:pt x="790" y="1192"/>
                      <a:pt x="982" y="1053"/>
                      <a:pt x="967" y="833"/>
                    </a:cubicBezTo>
                    <a:cubicBezTo>
                      <a:pt x="956" y="681"/>
                      <a:pt x="973" y="428"/>
                      <a:pt x="908" y="240"/>
                    </a:cubicBezTo>
                    <a:cubicBezTo>
                      <a:pt x="866" y="116"/>
                      <a:pt x="786" y="20"/>
                      <a:pt x="640" y="3"/>
                    </a:cubicBezTo>
                    <a:cubicBezTo>
                      <a:pt x="623" y="1"/>
                      <a:pt x="606" y="0"/>
                      <a:pt x="59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7" name="CustomShape 123"/>
              <p:cNvSpPr/>
              <p:nvPr/>
            </p:nvSpPr>
            <p:spPr>
              <a:xfrm>
                <a:off x="8478360" y="2619000"/>
                <a:ext cx="12960" cy="18720"/>
              </a:xfrm>
              <a:custGeom>
                <a:avLst/>
                <a:gdLst/>
                <a:ahLst/>
                <a:rect l="l" t="t" r="r" b="b"/>
                <a:pathLst>
                  <a:path w="982" h="1192">
                    <a:moveTo>
                      <a:pt x="590" y="0"/>
                    </a:moveTo>
                    <a:cubicBezTo>
                      <a:pt x="68" y="0"/>
                      <a:pt x="1" y="1026"/>
                      <a:pt x="446" y="1170"/>
                    </a:cubicBezTo>
                    <a:cubicBezTo>
                      <a:pt x="492" y="1185"/>
                      <a:pt x="538" y="1192"/>
                      <a:pt x="584" y="1192"/>
                    </a:cubicBezTo>
                    <a:cubicBezTo>
                      <a:pt x="789" y="1192"/>
                      <a:pt x="982" y="1053"/>
                      <a:pt x="967" y="833"/>
                    </a:cubicBezTo>
                    <a:cubicBezTo>
                      <a:pt x="956" y="681"/>
                      <a:pt x="973" y="428"/>
                      <a:pt x="908" y="240"/>
                    </a:cubicBezTo>
                    <a:cubicBezTo>
                      <a:pt x="867" y="116"/>
                      <a:pt x="786" y="20"/>
                      <a:pt x="640" y="3"/>
                    </a:cubicBezTo>
                    <a:cubicBezTo>
                      <a:pt x="623" y="1"/>
                      <a:pt x="606" y="0"/>
                      <a:pt x="59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8" name="CustomShape 124"/>
              <p:cNvSpPr/>
              <p:nvPr/>
            </p:nvSpPr>
            <p:spPr>
              <a:xfrm>
                <a:off x="8420040" y="2697480"/>
                <a:ext cx="54720" cy="55080"/>
              </a:xfrm>
              <a:custGeom>
                <a:avLst/>
                <a:gdLst/>
                <a:ahLst/>
                <a:rect l="l" t="t" r="r" b="b"/>
                <a:pathLst>
                  <a:path w="4087" h="3460">
                    <a:moveTo>
                      <a:pt x="157" y="1"/>
                    </a:moveTo>
                    <a:cubicBezTo>
                      <a:pt x="157" y="1"/>
                      <a:pt x="0" y="2995"/>
                      <a:pt x="2377" y="3440"/>
                    </a:cubicBezTo>
                    <a:cubicBezTo>
                      <a:pt x="2449" y="3453"/>
                      <a:pt x="2518" y="3459"/>
                      <a:pt x="2584" y="3459"/>
                    </a:cubicBezTo>
                    <a:cubicBezTo>
                      <a:pt x="3847" y="3459"/>
                      <a:pt x="4086" y="1121"/>
                      <a:pt x="4086" y="1121"/>
                    </a:cubicBezTo>
                    <a:lnTo>
                      <a:pt x="157" y="1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89" name="CustomShape 125"/>
              <p:cNvSpPr/>
              <p:nvPr/>
            </p:nvSpPr>
            <p:spPr>
              <a:xfrm>
                <a:off x="8409960" y="2588400"/>
                <a:ext cx="35280" cy="18360"/>
              </a:xfrm>
              <a:custGeom>
                <a:avLst/>
                <a:gdLst/>
                <a:ahLst/>
                <a:rect l="l" t="t" r="r" b="b"/>
                <a:pathLst>
                  <a:path w="2650" h="1166">
                    <a:moveTo>
                      <a:pt x="2362" y="1"/>
                    </a:moveTo>
                    <a:cubicBezTo>
                      <a:pt x="1318" y="1"/>
                      <a:pt x="201" y="392"/>
                      <a:pt x="114" y="554"/>
                    </a:cubicBezTo>
                    <a:cubicBezTo>
                      <a:pt x="0" y="765"/>
                      <a:pt x="196" y="1124"/>
                      <a:pt x="272" y="1165"/>
                    </a:cubicBezTo>
                    <a:cubicBezTo>
                      <a:pt x="937" y="878"/>
                      <a:pt x="1748" y="705"/>
                      <a:pt x="2502" y="696"/>
                    </a:cubicBezTo>
                    <a:cubicBezTo>
                      <a:pt x="2649" y="600"/>
                      <a:pt x="2455" y="2"/>
                      <a:pt x="2455" y="2"/>
                    </a:cubicBezTo>
                    <a:cubicBezTo>
                      <a:pt x="2424" y="1"/>
                      <a:pt x="2393" y="1"/>
                      <a:pt x="23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90" name="CustomShape 126"/>
              <p:cNvSpPr/>
              <p:nvPr/>
            </p:nvSpPr>
            <p:spPr>
              <a:xfrm>
                <a:off x="8470800" y="2589120"/>
                <a:ext cx="23760" cy="16560"/>
              </a:xfrm>
              <a:custGeom>
                <a:avLst/>
                <a:gdLst/>
                <a:ahLst/>
                <a:rect l="l" t="t" r="r" b="b"/>
                <a:pathLst>
                  <a:path w="1805" h="1064">
                    <a:moveTo>
                      <a:pt x="254" y="0"/>
                    </a:moveTo>
                    <a:cubicBezTo>
                      <a:pt x="229" y="0"/>
                      <a:pt x="205" y="1"/>
                      <a:pt x="180" y="2"/>
                    </a:cubicBezTo>
                    <a:cubicBezTo>
                      <a:pt x="180" y="3"/>
                      <a:pt x="0" y="528"/>
                      <a:pt x="88" y="620"/>
                    </a:cubicBezTo>
                    <a:cubicBezTo>
                      <a:pt x="632" y="626"/>
                      <a:pt x="1184" y="791"/>
                      <a:pt x="1609" y="1063"/>
                    </a:cubicBezTo>
                    <a:cubicBezTo>
                      <a:pt x="1672" y="1024"/>
                      <a:pt x="1805" y="728"/>
                      <a:pt x="1765" y="526"/>
                    </a:cubicBezTo>
                    <a:cubicBezTo>
                      <a:pt x="1733" y="371"/>
                      <a:pt x="1006" y="0"/>
                      <a:pt x="2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92ccca"/>
      </a:dk2>
      <a:lt2>
        <a:srgbClr val="224253"/>
      </a:lt2>
      <a:accent1>
        <a:srgbClr val="f8e6dc"/>
      </a:accent1>
      <a:accent2>
        <a:srgbClr val="224253"/>
      </a:accent2>
      <a:accent3>
        <a:srgbClr val="509195"/>
      </a:accent3>
      <a:accent4>
        <a:srgbClr val="92ccca"/>
      </a:accent4>
      <a:accent5>
        <a:srgbClr val="ce9fbc"/>
      </a:accent5>
      <a:accent6>
        <a:srgbClr val="aa88a1"/>
      </a:accent6>
      <a:hlink>
        <a:srgbClr val="224253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92ccca"/>
      </a:dk2>
      <a:lt2>
        <a:srgbClr val="224253"/>
      </a:lt2>
      <a:accent1>
        <a:srgbClr val="f8e6dc"/>
      </a:accent1>
      <a:accent2>
        <a:srgbClr val="224253"/>
      </a:accent2>
      <a:accent3>
        <a:srgbClr val="509195"/>
      </a:accent3>
      <a:accent4>
        <a:srgbClr val="92ccca"/>
      </a:accent4>
      <a:accent5>
        <a:srgbClr val="ce9fbc"/>
      </a:accent5>
      <a:accent6>
        <a:srgbClr val="aa88a1"/>
      </a:accent6>
      <a:hlink>
        <a:srgbClr val="224253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92ccca"/>
      </a:dk2>
      <a:lt2>
        <a:srgbClr val="224253"/>
      </a:lt2>
      <a:accent1>
        <a:srgbClr val="f8e6dc"/>
      </a:accent1>
      <a:accent2>
        <a:srgbClr val="224253"/>
      </a:accent2>
      <a:accent3>
        <a:srgbClr val="509195"/>
      </a:accent3>
      <a:accent4>
        <a:srgbClr val="92ccca"/>
      </a:accent4>
      <a:accent5>
        <a:srgbClr val="ce9fbc"/>
      </a:accent5>
      <a:accent6>
        <a:srgbClr val="aa88a1"/>
      </a:accent6>
      <a:hlink>
        <a:srgbClr val="224253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92ccca"/>
      </a:dk2>
      <a:lt2>
        <a:srgbClr val="224253"/>
      </a:lt2>
      <a:accent1>
        <a:srgbClr val="f8e6dc"/>
      </a:accent1>
      <a:accent2>
        <a:srgbClr val="224253"/>
      </a:accent2>
      <a:accent3>
        <a:srgbClr val="509195"/>
      </a:accent3>
      <a:accent4>
        <a:srgbClr val="92ccca"/>
      </a:accent4>
      <a:accent5>
        <a:srgbClr val="ce9fbc"/>
      </a:accent5>
      <a:accent6>
        <a:srgbClr val="aa88a1"/>
      </a:accent6>
      <a:hlink>
        <a:srgbClr val="224253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92ccca"/>
      </a:dk2>
      <a:lt2>
        <a:srgbClr val="224253"/>
      </a:lt2>
      <a:accent1>
        <a:srgbClr val="f8e6dc"/>
      </a:accent1>
      <a:accent2>
        <a:srgbClr val="224253"/>
      </a:accent2>
      <a:accent3>
        <a:srgbClr val="509195"/>
      </a:accent3>
      <a:accent4>
        <a:srgbClr val="92ccca"/>
      </a:accent4>
      <a:accent5>
        <a:srgbClr val="ce9fbc"/>
      </a:accent5>
      <a:accent6>
        <a:srgbClr val="aa88a1"/>
      </a:accent6>
      <a:hlink>
        <a:srgbClr val="224253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92ccca"/>
      </a:dk2>
      <a:lt2>
        <a:srgbClr val="224253"/>
      </a:lt2>
      <a:accent1>
        <a:srgbClr val="f8e6dc"/>
      </a:accent1>
      <a:accent2>
        <a:srgbClr val="224253"/>
      </a:accent2>
      <a:accent3>
        <a:srgbClr val="509195"/>
      </a:accent3>
      <a:accent4>
        <a:srgbClr val="92ccca"/>
      </a:accent4>
      <a:accent5>
        <a:srgbClr val="ce9fbc"/>
      </a:accent5>
      <a:accent6>
        <a:srgbClr val="aa88a1"/>
      </a:accent6>
      <a:hlink>
        <a:srgbClr val="224253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92ccca"/>
      </a:dk2>
      <a:lt2>
        <a:srgbClr val="224253"/>
      </a:lt2>
      <a:accent1>
        <a:srgbClr val="f8e6dc"/>
      </a:accent1>
      <a:accent2>
        <a:srgbClr val="224253"/>
      </a:accent2>
      <a:accent3>
        <a:srgbClr val="509195"/>
      </a:accent3>
      <a:accent4>
        <a:srgbClr val="92ccca"/>
      </a:accent4>
      <a:accent5>
        <a:srgbClr val="ce9fbc"/>
      </a:accent5>
      <a:accent6>
        <a:srgbClr val="aa88a1"/>
      </a:accent6>
      <a:hlink>
        <a:srgbClr val="224253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92ccca"/>
      </a:dk2>
      <a:lt2>
        <a:srgbClr val="224253"/>
      </a:lt2>
      <a:accent1>
        <a:srgbClr val="f8e6dc"/>
      </a:accent1>
      <a:accent2>
        <a:srgbClr val="224253"/>
      </a:accent2>
      <a:accent3>
        <a:srgbClr val="509195"/>
      </a:accent3>
      <a:accent4>
        <a:srgbClr val="92ccca"/>
      </a:accent4>
      <a:accent5>
        <a:srgbClr val="ce9fbc"/>
      </a:accent5>
      <a:accent6>
        <a:srgbClr val="aa88a1"/>
      </a:accent6>
      <a:hlink>
        <a:srgbClr val="224253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Application>LibreOffice/7.0.3.1$Windows_X86_64 LibreOffice_project/d7547858d014d4cf69878db179d326fc3483e082</Application>
  <Words>616</Words>
  <Paragraphs>49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Przemo</dc:creator>
  <dc:description/>
  <dc:language>pl-PL</dc:language>
  <cp:lastModifiedBy>Admin</cp:lastModifiedBy>
  <dcterms:modified xsi:type="dcterms:W3CDTF">2022-01-19T18:08:18Z</dcterms:modified>
  <cp:revision>11</cp:revision>
  <dc:subject/>
  <dc:title>MASS MEDIA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Pokaz na ekranie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